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59" r:id="rId3"/>
    <p:sldId id="260" r:id="rId4"/>
    <p:sldId id="262" r:id="rId5"/>
    <p:sldId id="263" r:id="rId6"/>
    <p:sldId id="264" r:id="rId7"/>
  </p:sldIdLst>
  <p:sldSz cx="7772400" cy="102409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4068"/>
    <a:srgbClr val="C4A15F"/>
    <a:srgbClr val="F6F6E9"/>
    <a:srgbClr val="0048AA"/>
    <a:srgbClr val="004DD6"/>
    <a:srgbClr val="A88746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461878-5BDA-BD44-807D-08E43B4DD88C}" v="219" dt="2024-02-03T21:08:52.8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/>
    <p:restoredTop sz="94663"/>
  </p:normalViewPr>
  <p:slideViewPr>
    <p:cSldViewPr snapToGrid="0">
      <p:cViewPr varScale="1">
        <p:scale>
          <a:sx n="71" d="100"/>
          <a:sy n="71" d="100"/>
        </p:scale>
        <p:origin x="30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 Nemati" userId="6533de61-77ac-4be5-b708-72cfeffd929c" providerId="ADAL" clId="{543EFC3E-4C9D-44D4-A031-C1F99DC85CA5}"/>
    <pc:docChg chg="custSel modSld">
      <pc:chgData name="Ali Nemati" userId="6533de61-77ac-4be5-b708-72cfeffd929c" providerId="ADAL" clId="{543EFC3E-4C9D-44D4-A031-C1F99DC85CA5}" dt="2024-02-04T05:32:36.125" v="18" actId="34135"/>
      <pc:docMkLst>
        <pc:docMk/>
      </pc:docMkLst>
      <pc:sldChg chg="delSp mod">
        <pc:chgData name="Ali Nemati" userId="6533de61-77ac-4be5-b708-72cfeffd929c" providerId="ADAL" clId="{543EFC3E-4C9D-44D4-A031-C1F99DC85CA5}" dt="2024-02-04T04:19:31.112" v="0" actId="21"/>
        <pc:sldMkLst>
          <pc:docMk/>
          <pc:sldMk cId="1138668025" sldId="256"/>
        </pc:sldMkLst>
        <pc:spChg chg="del">
          <ac:chgData name="Ali Nemati" userId="6533de61-77ac-4be5-b708-72cfeffd929c" providerId="ADAL" clId="{543EFC3E-4C9D-44D4-A031-C1F99DC85CA5}" dt="2024-02-04T04:19:31.112" v="0" actId="21"/>
          <ac:spMkLst>
            <pc:docMk/>
            <pc:sldMk cId="1138668025" sldId="256"/>
            <ac:spMk id="21" creationId="{78EB8990-A97C-73E3-2CA6-E1265D4CBC4A}"/>
          </ac:spMkLst>
        </pc:spChg>
      </pc:sldChg>
      <pc:sldChg chg="delSp modSp mod">
        <pc:chgData name="Ali Nemati" userId="6533de61-77ac-4be5-b708-72cfeffd929c" providerId="ADAL" clId="{543EFC3E-4C9D-44D4-A031-C1F99DC85CA5}" dt="2024-02-04T05:32:08.775" v="13" actId="14100"/>
        <pc:sldMkLst>
          <pc:docMk/>
          <pc:sldMk cId="2713444981" sldId="259"/>
        </pc:sldMkLst>
        <pc:spChg chg="del">
          <ac:chgData name="Ali Nemati" userId="6533de61-77ac-4be5-b708-72cfeffd929c" providerId="ADAL" clId="{543EFC3E-4C9D-44D4-A031-C1F99DC85CA5}" dt="2024-02-04T05:32:03.043" v="12" actId="478"/>
          <ac:spMkLst>
            <pc:docMk/>
            <pc:sldMk cId="2713444981" sldId="259"/>
            <ac:spMk id="25" creationId="{06B3FE0E-3580-FEC7-F327-56386C531CFC}"/>
          </ac:spMkLst>
        </pc:spChg>
        <pc:picChg chg="mod">
          <ac:chgData name="Ali Nemati" userId="6533de61-77ac-4be5-b708-72cfeffd929c" providerId="ADAL" clId="{543EFC3E-4C9D-44D4-A031-C1F99DC85CA5}" dt="2024-02-04T05:32:08.775" v="13" actId="14100"/>
          <ac:picMkLst>
            <pc:docMk/>
            <pc:sldMk cId="2713444981" sldId="259"/>
            <ac:picMk id="34" creationId="{E784C585-2D29-1596-E6D8-284BC6BE1BC7}"/>
          </ac:picMkLst>
        </pc:picChg>
      </pc:sldChg>
      <pc:sldChg chg="modSp mod">
        <pc:chgData name="Ali Nemati" userId="6533de61-77ac-4be5-b708-72cfeffd929c" providerId="ADAL" clId="{543EFC3E-4C9D-44D4-A031-C1F99DC85CA5}" dt="2024-02-04T05:32:36.125" v="18" actId="34135"/>
        <pc:sldMkLst>
          <pc:docMk/>
          <pc:sldMk cId="117392223" sldId="260"/>
        </pc:sldMkLst>
        <pc:spChg chg="mod">
          <ac:chgData name="Ali Nemati" userId="6533de61-77ac-4be5-b708-72cfeffd929c" providerId="ADAL" clId="{543EFC3E-4C9D-44D4-A031-C1F99DC85CA5}" dt="2024-02-04T05:32:36.125" v="18" actId="34135"/>
          <ac:spMkLst>
            <pc:docMk/>
            <pc:sldMk cId="117392223" sldId="260"/>
            <ac:spMk id="7" creationId="{4E67C524-0593-3844-ED6E-05E8D3041E02}"/>
          </ac:spMkLst>
        </pc:spChg>
        <pc:spChg chg="mod">
          <ac:chgData name="Ali Nemati" userId="6533de61-77ac-4be5-b708-72cfeffd929c" providerId="ADAL" clId="{543EFC3E-4C9D-44D4-A031-C1F99DC85CA5}" dt="2024-02-04T05:32:36.125" v="18" actId="34135"/>
          <ac:spMkLst>
            <pc:docMk/>
            <pc:sldMk cId="117392223" sldId="260"/>
            <ac:spMk id="12" creationId="{37B60D3B-4380-0F09-1422-0A06D9A3CBBA}"/>
          </ac:spMkLst>
        </pc:spChg>
        <pc:spChg chg="mod">
          <ac:chgData name="Ali Nemati" userId="6533de61-77ac-4be5-b708-72cfeffd929c" providerId="ADAL" clId="{543EFC3E-4C9D-44D4-A031-C1F99DC85CA5}" dt="2024-02-04T05:32:36.125" v="18" actId="34135"/>
          <ac:spMkLst>
            <pc:docMk/>
            <pc:sldMk cId="117392223" sldId="260"/>
            <ac:spMk id="13" creationId="{4D8721C5-FA69-D736-EF30-71D3A9855203}"/>
          </ac:spMkLst>
        </pc:spChg>
        <pc:spChg chg="mod">
          <ac:chgData name="Ali Nemati" userId="6533de61-77ac-4be5-b708-72cfeffd929c" providerId="ADAL" clId="{543EFC3E-4C9D-44D4-A031-C1F99DC85CA5}" dt="2024-02-04T05:32:36.125" v="18" actId="34135"/>
          <ac:spMkLst>
            <pc:docMk/>
            <pc:sldMk cId="117392223" sldId="260"/>
            <ac:spMk id="15" creationId="{3426DA07-6F0D-F103-44A2-1621E6F6B14A}"/>
          </ac:spMkLst>
        </pc:spChg>
        <pc:grpChg chg="mod">
          <ac:chgData name="Ali Nemati" userId="6533de61-77ac-4be5-b708-72cfeffd929c" providerId="ADAL" clId="{543EFC3E-4C9D-44D4-A031-C1F99DC85CA5}" dt="2024-02-04T05:32:36.125" v="18" actId="34135"/>
          <ac:grpSpMkLst>
            <pc:docMk/>
            <pc:sldMk cId="117392223" sldId="260"/>
            <ac:grpSpMk id="8" creationId="{87A60821-743F-821F-9075-78A3B7A054A2}"/>
          </ac:grpSpMkLst>
        </pc:grpChg>
        <pc:picChg chg="mod">
          <ac:chgData name="Ali Nemati" userId="6533de61-77ac-4be5-b708-72cfeffd929c" providerId="ADAL" clId="{543EFC3E-4C9D-44D4-A031-C1F99DC85CA5}" dt="2024-02-04T05:32:33.530" v="17" actId="34135"/>
          <ac:picMkLst>
            <pc:docMk/>
            <pc:sldMk cId="117392223" sldId="260"/>
            <ac:picMk id="9" creationId="{E3224FE0-E260-5B5B-EBA7-51D01E981694}"/>
          </ac:picMkLst>
        </pc:picChg>
      </pc:sldChg>
      <pc:sldChg chg="modSp mod">
        <pc:chgData name="Ali Nemati" userId="6533de61-77ac-4be5-b708-72cfeffd929c" providerId="ADAL" clId="{543EFC3E-4C9D-44D4-A031-C1F99DC85CA5}" dt="2024-02-04T05:28:40.291" v="8" actId="14100"/>
        <pc:sldMkLst>
          <pc:docMk/>
          <pc:sldMk cId="289290132" sldId="263"/>
        </pc:sldMkLst>
        <pc:picChg chg="mod">
          <ac:chgData name="Ali Nemati" userId="6533de61-77ac-4be5-b708-72cfeffd929c" providerId="ADAL" clId="{543EFC3E-4C9D-44D4-A031-C1F99DC85CA5}" dt="2024-02-04T05:28:40.291" v="8" actId="14100"/>
          <ac:picMkLst>
            <pc:docMk/>
            <pc:sldMk cId="289290132" sldId="263"/>
            <ac:picMk id="4" creationId="{ED45D4B5-96F8-D0DD-3431-51113A523B40}"/>
          </ac:picMkLst>
        </pc:picChg>
      </pc:sldChg>
      <pc:sldChg chg="modSp mod">
        <pc:chgData name="Ali Nemati" userId="6533de61-77ac-4be5-b708-72cfeffd929c" providerId="ADAL" clId="{543EFC3E-4C9D-44D4-A031-C1F99DC85CA5}" dt="2024-02-04T05:28:27.687" v="6" actId="14100"/>
        <pc:sldMkLst>
          <pc:docMk/>
          <pc:sldMk cId="3140913418" sldId="264"/>
        </pc:sldMkLst>
        <pc:spChg chg="mod">
          <ac:chgData name="Ali Nemati" userId="6533de61-77ac-4be5-b708-72cfeffd929c" providerId="ADAL" clId="{543EFC3E-4C9D-44D4-A031-C1F99DC85CA5}" dt="2024-02-04T05:28:27.687" v="6" actId="14100"/>
          <ac:spMkLst>
            <pc:docMk/>
            <pc:sldMk cId="3140913418" sldId="264"/>
            <ac:spMk id="5" creationId="{8624394A-D47A-B520-6776-AEB69AC321D7}"/>
          </ac:spMkLst>
        </pc:spChg>
        <pc:spChg chg="mod">
          <ac:chgData name="Ali Nemati" userId="6533de61-77ac-4be5-b708-72cfeffd929c" providerId="ADAL" clId="{543EFC3E-4C9D-44D4-A031-C1F99DC85CA5}" dt="2024-02-04T05:28:19.122" v="4" actId="14100"/>
          <ac:spMkLst>
            <pc:docMk/>
            <pc:sldMk cId="3140913418" sldId="264"/>
            <ac:spMk id="24" creationId="{9A4591AF-EFE0-3549-4973-2DB9BFC28AF3}"/>
          </ac:spMkLst>
        </pc:spChg>
        <pc:picChg chg="mod">
          <ac:chgData name="Ali Nemati" userId="6533de61-77ac-4be5-b708-72cfeffd929c" providerId="ADAL" clId="{543EFC3E-4C9D-44D4-A031-C1F99DC85CA5}" dt="2024-02-04T05:28:12.895" v="3" actId="14100"/>
          <ac:picMkLst>
            <pc:docMk/>
            <pc:sldMk cId="3140913418" sldId="264"/>
            <ac:picMk id="4" creationId="{808C09A0-ACE7-C12D-FAD2-778F9B69267B}"/>
          </ac:picMkLst>
        </pc:picChg>
        <pc:picChg chg="mod">
          <ac:chgData name="Ali Nemati" userId="6533de61-77ac-4be5-b708-72cfeffd929c" providerId="ADAL" clId="{543EFC3E-4C9D-44D4-A031-C1F99DC85CA5}" dt="2024-02-04T05:28:06.553" v="2" actId="14100"/>
          <ac:picMkLst>
            <pc:docMk/>
            <pc:sldMk cId="3140913418" sldId="264"/>
            <ac:picMk id="9" creationId="{67323854-ED81-AAA6-F1C7-0E6F8C758EE5}"/>
          </ac:picMkLst>
        </pc:picChg>
      </pc:sldChg>
    </pc:docChg>
  </pc:docChgLst>
  <pc:docChgLst>
    <pc:chgData name="Ali Nemati" userId="6533de61-77ac-4be5-b708-72cfeffd929c" providerId="ADAL" clId="{00461878-5BDA-BD44-807D-08E43B4DD88C}"/>
    <pc:docChg chg="undo custSel addSld delSld modSld modMainMaster modNotesMaster">
      <pc:chgData name="Ali Nemati" userId="6533de61-77ac-4be5-b708-72cfeffd929c" providerId="ADAL" clId="{00461878-5BDA-BD44-807D-08E43B4DD88C}" dt="2024-02-03T21:14:37.025" v="1851" actId="14100"/>
      <pc:docMkLst>
        <pc:docMk/>
      </pc:docMkLst>
      <pc:sldChg chg="addSp delSp modSp mod setBg modNotes">
        <pc:chgData name="Ali Nemati" userId="6533de61-77ac-4be5-b708-72cfeffd929c" providerId="ADAL" clId="{00461878-5BDA-BD44-807D-08E43B4DD88C}" dt="2024-02-03T21:08:52.877" v="1812" actId="14861"/>
        <pc:sldMkLst>
          <pc:docMk/>
          <pc:sldMk cId="1138668025" sldId="256"/>
        </pc:sldMkLst>
        <pc:spChg chg="add del mod">
          <ac:chgData name="Ali Nemati" userId="6533de61-77ac-4be5-b708-72cfeffd929c" providerId="ADAL" clId="{00461878-5BDA-BD44-807D-08E43B4DD88C}" dt="2024-02-03T20:14:50.931" v="829" actId="478"/>
          <ac:spMkLst>
            <pc:docMk/>
            <pc:sldMk cId="1138668025" sldId="256"/>
            <ac:spMk id="4" creationId="{2CA8315F-9BFE-5EDF-BA5D-8023E8FD2154}"/>
          </ac:spMkLst>
        </pc:spChg>
        <pc:spChg chg="mod">
          <ac:chgData name="Ali Nemati" userId="6533de61-77ac-4be5-b708-72cfeffd929c" providerId="ADAL" clId="{00461878-5BDA-BD44-807D-08E43B4DD88C}" dt="2024-02-03T20:14:48.061" v="827" actId="34135"/>
          <ac:spMkLst>
            <pc:docMk/>
            <pc:sldMk cId="1138668025" sldId="256"/>
            <ac:spMk id="5" creationId="{6F117A27-3307-A658-FC68-79CB61E30722}"/>
          </ac:spMkLst>
        </pc:spChg>
        <pc:spChg chg="add del mod">
          <ac:chgData name="Ali Nemati" userId="6533de61-77ac-4be5-b708-72cfeffd929c" providerId="ADAL" clId="{00461878-5BDA-BD44-807D-08E43B4DD88C}" dt="2024-02-03T20:14:37.628" v="825" actId="478"/>
          <ac:spMkLst>
            <pc:docMk/>
            <pc:sldMk cId="1138668025" sldId="256"/>
            <ac:spMk id="6" creationId="{3CB2819E-FD06-8FB1-2598-F3D6DC37E20E}"/>
          </ac:spMkLst>
        </pc:spChg>
        <pc:spChg chg="add del mod">
          <ac:chgData name="Ali Nemati" userId="6533de61-77ac-4be5-b708-72cfeffd929c" providerId="ADAL" clId="{00461878-5BDA-BD44-807D-08E43B4DD88C}" dt="2024-02-03T03:07:07.379" v="146" actId="478"/>
          <ac:spMkLst>
            <pc:docMk/>
            <pc:sldMk cId="1138668025" sldId="256"/>
            <ac:spMk id="7" creationId="{877B6B8C-8604-47F2-E7A5-4303C52A0BA4}"/>
          </ac:spMkLst>
        </pc:spChg>
        <pc:spChg chg="add del">
          <ac:chgData name="Ali Nemati" userId="6533de61-77ac-4be5-b708-72cfeffd929c" providerId="ADAL" clId="{00461878-5BDA-BD44-807D-08E43B4DD88C}" dt="2024-02-03T03:07:21.876" v="149" actId="22"/>
          <ac:spMkLst>
            <pc:docMk/>
            <pc:sldMk cId="1138668025" sldId="256"/>
            <ac:spMk id="9" creationId="{85605CD9-6525-4B4D-8512-55EC7D23E98B}"/>
          </ac:spMkLst>
        </pc:spChg>
        <pc:spChg chg="mod">
          <ac:chgData name="Ali Nemati" userId="6533de61-77ac-4be5-b708-72cfeffd929c" providerId="ADAL" clId="{00461878-5BDA-BD44-807D-08E43B4DD88C}" dt="2024-02-03T20:15:28.386" v="837" actId="34135"/>
          <ac:spMkLst>
            <pc:docMk/>
            <pc:sldMk cId="1138668025" sldId="256"/>
            <ac:spMk id="11" creationId="{E01C2436-3F25-4E97-FDDC-EE9C5ECF35A2}"/>
          </ac:spMkLst>
        </pc:spChg>
        <pc:spChg chg="mod">
          <ac:chgData name="Ali Nemati" userId="6533de61-77ac-4be5-b708-72cfeffd929c" providerId="ADAL" clId="{00461878-5BDA-BD44-807D-08E43B4DD88C}" dt="2024-02-03T20:15:34.551" v="838" actId="34135"/>
          <ac:spMkLst>
            <pc:docMk/>
            <pc:sldMk cId="1138668025" sldId="256"/>
            <ac:spMk id="12" creationId="{F6C9CA79-CABF-2026-26DA-A8543291F8DA}"/>
          </ac:spMkLst>
        </pc:spChg>
        <pc:spChg chg="mod">
          <ac:chgData name="Ali Nemati" userId="6533de61-77ac-4be5-b708-72cfeffd929c" providerId="ADAL" clId="{00461878-5BDA-BD44-807D-08E43B4DD88C}" dt="2024-02-03T20:15:34.551" v="838" actId="34135"/>
          <ac:spMkLst>
            <pc:docMk/>
            <pc:sldMk cId="1138668025" sldId="256"/>
            <ac:spMk id="13" creationId="{7A595DE8-614C-F552-29C0-8FA27D516198}"/>
          </ac:spMkLst>
        </pc:spChg>
        <pc:spChg chg="add del mod">
          <ac:chgData name="Ali Nemati" userId="6533de61-77ac-4be5-b708-72cfeffd929c" providerId="ADAL" clId="{00461878-5BDA-BD44-807D-08E43B4DD88C}" dt="2024-02-03T20:14:49.348" v="828" actId="478"/>
          <ac:spMkLst>
            <pc:docMk/>
            <pc:sldMk cId="1138668025" sldId="256"/>
            <ac:spMk id="14" creationId="{B69C6F8B-9F3F-233E-2D12-2B2A07651802}"/>
          </ac:spMkLst>
        </pc:spChg>
        <pc:spChg chg="mod">
          <ac:chgData name="Ali Nemati" userId="6533de61-77ac-4be5-b708-72cfeffd929c" providerId="ADAL" clId="{00461878-5BDA-BD44-807D-08E43B4DD88C}" dt="2024-02-03T20:15:34.551" v="838" actId="34135"/>
          <ac:spMkLst>
            <pc:docMk/>
            <pc:sldMk cId="1138668025" sldId="256"/>
            <ac:spMk id="15" creationId="{FDC886D5-E6AB-5F6B-5CC8-67511795103F}"/>
          </ac:spMkLst>
        </pc:spChg>
        <pc:spChg chg="add mod">
          <ac:chgData name="Ali Nemati" userId="6533de61-77ac-4be5-b708-72cfeffd929c" providerId="ADAL" clId="{00461878-5BDA-BD44-807D-08E43B4DD88C}" dt="2024-02-03T20:14:23.601" v="822" actId="34135"/>
          <ac:spMkLst>
            <pc:docMk/>
            <pc:sldMk cId="1138668025" sldId="256"/>
            <ac:spMk id="16" creationId="{8A00FF01-BB07-E9DA-E6DE-E0475BCF3BFE}"/>
          </ac:spMkLst>
        </pc:spChg>
        <pc:spChg chg="mod">
          <ac:chgData name="Ali Nemati" userId="6533de61-77ac-4be5-b708-72cfeffd929c" providerId="ADAL" clId="{00461878-5BDA-BD44-807D-08E43B4DD88C}" dt="2024-02-03T20:15:28.386" v="837" actId="34135"/>
          <ac:spMkLst>
            <pc:docMk/>
            <pc:sldMk cId="1138668025" sldId="256"/>
            <ac:spMk id="18" creationId="{B1777C82-CD5D-79B2-E64F-A5CE82654117}"/>
          </ac:spMkLst>
        </pc:spChg>
        <pc:spChg chg="add del">
          <ac:chgData name="Ali Nemati" userId="6533de61-77ac-4be5-b708-72cfeffd929c" providerId="ADAL" clId="{00461878-5BDA-BD44-807D-08E43B4DD88C}" dt="2024-02-03T03:19:05.932" v="319" actId="22"/>
          <ac:spMkLst>
            <pc:docMk/>
            <pc:sldMk cId="1138668025" sldId="256"/>
            <ac:spMk id="19" creationId="{0C6EDB3A-B066-01EF-608F-284659FB5720}"/>
          </ac:spMkLst>
        </pc:spChg>
        <pc:spChg chg="mod">
          <ac:chgData name="Ali Nemati" userId="6533de61-77ac-4be5-b708-72cfeffd929c" providerId="ADAL" clId="{00461878-5BDA-BD44-807D-08E43B4DD88C}" dt="2024-02-03T21:08:48.078" v="1807" actId="14861"/>
          <ac:spMkLst>
            <pc:docMk/>
            <pc:sldMk cId="1138668025" sldId="256"/>
            <ac:spMk id="20" creationId="{6F2A7135-224A-CDCC-3051-08C4385461C5}"/>
          </ac:spMkLst>
        </pc:spChg>
        <pc:spChg chg="mod">
          <ac:chgData name="Ali Nemati" userId="6533de61-77ac-4be5-b708-72cfeffd929c" providerId="ADAL" clId="{00461878-5BDA-BD44-807D-08E43B4DD88C}" dt="2024-02-03T03:11:00.095" v="199" actId="34135"/>
          <ac:spMkLst>
            <pc:docMk/>
            <pc:sldMk cId="1138668025" sldId="256"/>
            <ac:spMk id="21" creationId="{78EB8990-A97C-73E3-2CA6-E1265D4CBC4A}"/>
          </ac:spMkLst>
        </pc:spChg>
        <pc:spChg chg="mod">
          <ac:chgData name="Ali Nemati" userId="6533de61-77ac-4be5-b708-72cfeffd929c" providerId="ADAL" clId="{00461878-5BDA-BD44-807D-08E43B4DD88C}" dt="2024-02-03T20:11:31.028" v="811" actId="1076"/>
          <ac:spMkLst>
            <pc:docMk/>
            <pc:sldMk cId="1138668025" sldId="256"/>
            <ac:spMk id="22" creationId="{0D4C7D85-625F-38CB-E560-286105FDDF4B}"/>
          </ac:spMkLst>
        </pc:spChg>
        <pc:spChg chg="del mod">
          <ac:chgData name="Ali Nemati" userId="6533de61-77ac-4be5-b708-72cfeffd929c" providerId="ADAL" clId="{00461878-5BDA-BD44-807D-08E43B4DD88C}" dt="2024-02-03T20:13:19.457" v="817" actId="478"/>
          <ac:spMkLst>
            <pc:docMk/>
            <pc:sldMk cId="1138668025" sldId="256"/>
            <ac:spMk id="23" creationId="{70A648BB-8CFF-708C-6173-C7B25D78917E}"/>
          </ac:spMkLst>
        </pc:spChg>
        <pc:spChg chg="mod">
          <ac:chgData name="Ali Nemati" userId="6533de61-77ac-4be5-b708-72cfeffd929c" providerId="ADAL" clId="{00461878-5BDA-BD44-807D-08E43B4DD88C}" dt="2024-02-03T03:16:20.975" v="286" actId="403"/>
          <ac:spMkLst>
            <pc:docMk/>
            <pc:sldMk cId="1138668025" sldId="256"/>
            <ac:spMk id="24" creationId="{53BC822D-7FF0-F440-BD82-7A353FD1EF68}"/>
          </ac:spMkLst>
        </pc:spChg>
        <pc:spChg chg="mod">
          <ac:chgData name="Ali Nemati" userId="6533de61-77ac-4be5-b708-72cfeffd929c" providerId="ADAL" clId="{00461878-5BDA-BD44-807D-08E43B4DD88C}" dt="2024-02-03T20:11:18.170" v="809" actId="2711"/>
          <ac:spMkLst>
            <pc:docMk/>
            <pc:sldMk cId="1138668025" sldId="256"/>
            <ac:spMk id="26" creationId="{78CCFBF1-B6F4-9F90-A6C7-BE576181B446}"/>
          </ac:spMkLst>
        </pc:spChg>
        <pc:spChg chg="add del">
          <ac:chgData name="Ali Nemati" userId="6533de61-77ac-4be5-b708-72cfeffd929c" providerId="ADAL" clId="{00461878-5BDA-BD44-807D-08E43B4DD88C}" dt="2024-02-03T03:19:17.448" v="321" actId="22"/>
          <ac:spMkLst>
            <pc:docMk/>
            <pc:sldMk cId="1138668025" sldId="256"/>
            <ac:spMk id="27" creationId="{A99067D0-77E0-7D08-4ACF-DA6042A36B6C}"/>
          </ac:spMkLst>
        </pc:spChg>
        <pc:spChg chg="add mod">
          <ac:chgData name="Ali Nemati" userId="6533de61-77ac-4be5-b708-72cfeffd929c" providerId="ADAL" clId="{00461878-5BDA-BD44-807D-08E43B4DD88C}" dt="2024-02-03T20:01:48.227" v="710" actId="14100"/>
          <ac:spMkLst>
            <pc:docMk/>
            <pc:sldMk cId="1138668025" sldId="256"/>
            <ac:spMk id="30" creationId="{1D90FC4F-DBA0-914F-6BB1-1A7BC36B878F}"/>
          </ac:spMkLst>
        </pc:spChg>
        <pc:spChg chg="mod">
          <ac:chgData name="Ali Nemati" userId="6533de61-77ac-4be5-b708-72cfeffd929c" providerId="ADAL" clId="{00461878-5BDA-BD44-807D-08E43B4DD88C}" dt="2024-02-03T20:12:31.161" v="813" actId="34135"/>
          <ac:spMkLst>
            <pc:docMk/>
            <pc:sldMk cId="1138668025" sldId="256"/>
            <ac:spMk id="31" creationId="{45702634-42B7-B988-9355-85345167E734}"/>
          </ac:spMkLst>
        </pc:spChg>
        <pc:spChg chg="add mod">
          <ac:chgData name="Ali Nemati" userId="6533de61-77ac-4be5-b708-72cfeffd929c" providerId="ADAL" clId="{00461878-5BDA-BD44-807D-08E43B4DD88C}" dt="2024-02-03T20:47:19.621" v="1311" actId="34135"/>
          <ac:spMkLst>
            <pc:docMk/>
            <pc:sldMk cId="1138668025" sldId="256"/>
            <ac:spMk id="32" creationId="{35BD7EBC-19D7-7BA0-EAC1-0CE5BCEED37B}"/>
          </ac:spMkLst>
        </pc:spChg>
        <pc:spChg chg="mod">
          <ac:chgData name="Ali Nemati" userId="6533de61-77ac-4be5-b708-72cfeffd929c" providerId="ADAL" clId="{00461878-5BDA-BD44-807D-08E43B4DD88C}" dt="2024-02-03T20:12:31.161" v="813" actId="34135"/>
          <ac:spMkLst>
            <pc:docMk/>
            <pc:sldMk cId="1138668025" sldId="256"/>
            <ac:spMk id="33" creationId="{7095CA48-F941-CD63-0607-4C3D0C387726}"/>
          </ac:spMkLst>
        </pc:spChg>
        <pc:spChg chg="add mod">
          <ac:chgData name="Ali Nemati" userId="6533de61-77ac-4be5-b708-72cfeffd929c" providerId="ADAL" clId="{00461878-5BDA-BD44-807D-08E43B4DD88C}" dt="2024-02-03T20:14:20.185" v="821" actId="34135"/>
          <ac:spMkLst>
            <pc:docMk/>
            <pc:sldMk cId="1138668025" sldId="256"/>
            <ac:spMk id="36" creationId="{2B2D706E-70F7-DDC6-24AE-E04C86E66061}"/>
          </ac:spMkLst>
        </pc:spChg>
        <pc:grpChg chg="add mod">
          <ac:chgData name="Ali Nemati" userId="6533de61-77ac-4be5-b708-72cfeffd929c" providerId="ADAL" clId="{00461878-5BDA-BD44-807D-08E43B4DD88C}" dt="2024-02-03T20:13:26.680" v="818" actId="1076"/>
          <ac:grpSpMkLst>
            <pc:docMk/>
            <pc:sldMk cId="1138668025" sldId="256"/>
            <ac:grpSpMk id="2" creationId="{0EC2A85D-4F6A-648A-591A-70BD440C53C9}"/>
          </ac:grpSpMkLst>
        </pc:grpChg>
        <pc:grpChg chg="add mod">
          <ac:chgData name="Ali Nemati" userId="6533de61-77ac-4be5-b708-72cfeffd929c" providerId="ADAL" clId="{00461878-5BDA-BD44-807D-08E43B4DD88C}" dt="2024-02-03T20:15:28.386" v="837" actId="34135"/>
          <ac:grpSpMkLst>
            <pc:docMk/>
            <pc:sldMk cId="1138668025" sldId="256"/>
            <ac:grpSpMk id="10" creationId="{DA73A1D9-1A67-89A7-17C4-8D3AEEB10446}"/>
          </ac:grpSpMkLst>
        </pc:grpChg>
        <pc:grpChg chg="add mod">
          <ac:chgData name="Ali Nemati" userId="6533de61-77ac-4be5-b708-72cfeffd929c" providerId="ADAL" clId="{00461878-5BDA-BD44-807D-08E43B4DD88C}" dt="2024-02-03T20:15:34.551" v="838" actId="34135"/>
          <ac:grpSpMkLst>
            <pc:docMk/>
            <pc:sldMk cId="1138668025" sldId="256"/>
            <ac:grpSpMk id="34" creationId="{7423859E-F948-5AE7-3CD1-5FF069DB4F9F}"/>
          </ac:grpSpMkLst>
        </pc:grpChg>
        <pc:grpChg chg="add mod">
          <ac:chgData name="Ali Nemati" userId="6533de61-77ac-4be5-b708-72cfeffd929c" providerId="ADAL" clId="{00461878-5BDA-BD44-807D-08E43B4DD88C}" dt="2024-02-03T20:12:31.161" v="813" actId="34135"/>
          <ac:grpSpMkLst>
            <pc:docMk/>
            <pc:sldMk cId="1138668025" sldId="256"/>
            <ac:grpSpMk id="35" creationId="{685E1D5E-466A-ABD8-FC76-462BA8209AED}"/>
          </ac:grpSpMkLst>
        </pc:grpChg>
        <pc:picChg chg="add mod">
          <ac:chgData name="Ali Nemati" userId="6533de61-77ac-4be5-b708-72cfeffd929c" providerId="ADAL" clId="{00461878-5BDA-BD44-807D-08E43B4DD88C}" dt="2024-02-03T21:08:38.342" v="1802" actId="14861"/>
          <ac:picMkLst>
            <pc:docMk/>
            <pc:sldMk cId="1138668025" sldId="256"/>
            <ac:picMk id="3" creationId="{0C6E8D83-6ED0-A73E-A73E-6DA2E1925D99}"/>
          </ac:picMkLst>
        </pc:picChg>
        <pc:picChg chg="add del mod">
          <ac:chgData name="Ali Nemati" userId="6533de61-77ac-4be5-b708-72cfeffd929c" providerId="ADAL" clId="{00461878-5BDA-BD44-807D-08E43B4DD88C}" dt="2024-02-03T03:20:41.662" v="327" actId="478"/>
          <ac:picMkLst>
            <pc:docMk/>
            <pc:sldMk cId="1138668025" sldId="256"/>
            <ac:picMk id="28" creationId="{86CFD92B-E925-8D40-05C6-1B2EADB681B5}"/>
          </ac:picMkLst>
        </pc:picChg>
        <pc:picChg chg="add mod">
          <ac:chgData name="Ali Nemati" userId="6533de61-77ac-4be5-b708-72cfeffd929c" providerId="ADAL" clId="{00461878-5BDA-BD44-807D-08E43B4DD88C}" dt="2024-02-03T21:08:52.877" v="1812" actId="14861"/>
          <ac:picMkLst>
            <pc:docMk/>
            <pc:sldMk cId="1138668025" sldId="256"/>
            <ac:picMk id="29" creationId="{D1D17789-ECB1-4A5D-3036-37C03D844607}"/>
          </ac:picMkLst>
        </pc:picChg>
        <pc:picChg chg="add del mod">
          <ac:chgData name="Ali Nemati" userId="6533de61-77ac-4be5-b708-72cfeffd929c" providerId="ADAL" clId="{00461878-5BDA-BD44-807D-08E43B4DD88C}" dt="2024-02-03T20:15:24.937" v="836" actId="34135"/>
          <ac:picMkLst>
            <pc:docMk/>
            <pc:sldMk cId="1138668025" sldId="256"/>
            <ac:picMk id="1026" creationId="{C530656F-AB9E-5B27-299E-1924CF23BB5C}"/>
          </ac:picMkLst>
        </pc:picChg>
        <pc:picChg chg="del mod">
          <ac:chgData name="Ali Nemati" userId="6533de61-77ac-4be5-b708-72cfeffd929c" providerId="ADAL" clId="{00461878-5BDA-BD44-807D-08E43B4DD88C}" dt="2024-02-03T02:57:05.045" v="57" actId="21"/>
          <ac:picMkLst>
            <pc:docMk/>
            <pc:sldMk cId="1138668025" sldId="256"/>
            <ac:picMk id="1028" creationId="{4A840EB4-D294-A26D-F154-BA3A6A90B44A}"/>
          </ac:picMkLst>
        </pc:picChg>
      </pc:sldChg>
      <pc:sldChg chg="modSp del modNotes">
        <pc:chgData name="Ali Nemati" userId="6533de61-77ac-4be5-b708-72cfeffd929c" providerId="ADAL" clId="{00461878-5BDA-BD44-807D-08E43B4DD88C}" dt="2024-02-03T03:17:51.890" v="307" actId="2696"/>
        <pc:sldMkLst>
          <pc:docMk/>
          <pc:sldMk cId="1722653718" sldId="257"/>
        </pc:sldMkLst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k cId="1722653718" sldId="257"/>
            <ac:spMk id="10" creationId="{5F563993-4715-4394-A226-C4098A47B15E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k cId="1722653718" sldId="257"/>
            <ac:spMk id="12" creationId="{EED809E9-BF75-7532-0153-279E06A253C2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k cId="1722653718" sldId="257"/>
            <ac:spMk id="13" creationId="{861E3324-948F-23A5-25DC-83078D5A7555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k cId="1722653718" sldId="257"/>
            <ac:spMk id="15" creationId="{4CF310D5-EDBA-8374-8CF9-B26F9C8CD1AA}"/>
          </ac:spMkLst>
        </pc:spChg>
        <pc:picChg chg="mod">
          <ac:chgData name="Ali Nemati" userId="6533de61-77ac-4be5-b708-72cfeffd929c" providerId="ADAL" clId="{00461878-5BDA-BD44-807D-08E43B4DD88C}" dt="2024-02-03T02:48:59.246" v="8"/>
          <ac:picMkLst>
            <pc:docMk/>
            <pc:sldMk cId="1722653718" sldId="257"/>
            <ac:picMk id="4" creationId="{8A0F11C9-CB43-C3AB-5F01-143E150BF1F7}"/>
          </ac:picMkLst>
        </pc:picChg>
      </pc:sldChg>
      <pc:sldChg chg="addSp delSp modSp add del mod">
        <pc:chgData name="Ali Nemati" userId="6533de61-77ac-4be5-b708-72cfeffd929c" providerId="ADAL" clId="{00461878-5BDA-BD44-807D-08E43B4DD88C}" dt="2024-02-03T03:33:28.215" v="539" actId="2696"/>
        <pc:sldMkLst>
          <pc:docMk/>
          <pc:sldMk cId="3948529190" sldId="257"/>
        </pc:sldMkLst>
        <pc:spChg chg="add del mod">
          <ac:chgData name="Ali Nemati" userId="6533de61-77ac-4be5-b708-72cfeffd929c" providerId="ADAL" clId="{00461878-5BDA-BD44-807D-08E43B4DD88C}" dt="2024-02-03T03:27:24.721" v="477" actId="478"/>
          <ac:spMkLst>
            <pc:docMk/>
            <pc:sldMk cId="3948529190" sldId="257"/>
            <ac:spMk id="4" creationId="{51ED009B-D274-5E5E-EAD8-C1ADA3C61B25}"/>
          </ac:spMkLst>
        </pc:spChg>
        <pc:spChg chg="add del mod">
          <ac:chgData name="Ali Nemati" userId="6533de61-77ac-4be5-b708-72cfeffd929c" providerId="ADAL" clId="{00461878-5BDA-BD44-807D-08E43B4DD88C}" dt="2024-02-03T03:27:32.909" v="480" actId="21"/>
          <ac:spMkLst>
            <pc:docMk/>
            <pc:sldMk cId="3948529190" sldId="257"/>
            <ac:spMk id="5" creationId="{9D23C3D0-CBC3-0A1F-7FC9-401B4CA38D2D}"/>
          </ac:spMkLst>
        </pc:spChg>
        <pc:spChg chg="del">
          <ac:chgData name="Ali Nemati" userId="6533de61-77ac-4be5-b708-72cfeffd929c" providerId="ADAL" clId="{00461878-5BDA-BD44-807D-08E43B4DD88C}" dt="2024-02-03T03:23:36.413" v="396" actId="478"/>
          <ac:spMkLst>
            <pc:docMk/>
            <pc:sldMk cId="3948529190" sldId="257"/>
            <ac:spMk id="6" creationId="{46BA73CC-A1A8-63CD-5134-B9D134EA61E3}"/>
          </ac:spMkLst>
        </pc:spChg>
        <pc:spChg chg="add del mod">
          <ac:chgData name="Ali Nemati" userId="6533de61-77ac-4be5-b708-72cfeffd929c" providerId="ADAL" clId="{00461878-5BDA-BD44-807D-08E43B4DD88C}" dt="2024-02-03T03:24:43.265" v="413"/>
          <ac:spMkLst>
            <pc:docMk/>
            <pc:sldMk cId="3948529190" sldId="257"/>
            <ac:spMk id="7" creationId="{D8E5DEC0-BBE2-D6DA-16C3-E195512AF2CC}"/>
          </ac:spMkLst>
        </pc:spChg>
        <pc:spChg chg="add del mod">
          <ac:chgData name="Ali Nemati" userId="6533de61-77ac-4be5-b708-72cfeffd929c" providerId="ADAL" clId="{00461878-5BDA-BD44-807D-08E43B4DD88C}" dt="2024-02-03T03:26:59.117" v="473" actId="478"/>
          <ac:spMkLst>
            <pc:docMk/>
            <pc:sldMk cId="3948529190" sldId="257"/>
            <ac:spMk id="8" creationId="{2A586A76-82B5-921D-9BEB-BCB2498ADECF}"/>
          </ac:spMkLst>
        </pc:spChg>
        <pc:spChg chg="add del mod">
          <ac:chgData name="Ali Nemati" userId="6533de61-77ac-4be5-b708-72cfeffd929c" providerId="ADAL" clId="{00461878-5BDA-BD44-807D-08E43B4DD88C}" dt="2024-02-03T03:26:59.117" v="473" actId="478"/>
          <ac:spMkLst>
            <pc:docMk/>
            <pc:sldMk cId="3948529190" sldId="257"/>
            <ac:spMk id="9" creationId="{8D305BFC-44C0-5541-D957-39D1B3FC1C53}"/>
          </ac:spMkLst>
        </pc:spChg>
        <pc:spChg chg="del mod">
          <ac:chgData name="Ali Nemati" userId="6533de61-77ac-4be5-b708-72cfeffd929c" providerId="ADAL" clId="{00461878-5BDA-BD44-807D-08E43B4DD88C}" dt="2024-02-03T03:25:55.078" v="454" actId="21"/>
          <ac:spMkLst>
            <pc:docMk/>
            <pc:sldMk cId="3948529190" sldId="257"/>
            <ac:spMk id="11" creationId="{39033CBF-F5F0-5A08-5257-6DD392FECA24}"/>
          </ac:spMkLst>
        </pc:spChg>
        <pc:spChg chg="add del mod topLvl">
          <ac:chgData name="Ali Nemati" userId="6533de61-77ac-4be5-b708-72cfeffd929c" providerId="ADAL" clId="{00461878-5BDA-BD44-807D-08E43B4DD88C}" dt="2024-02-03T03:32:48.324" v="533" actId="165"/>
          <ac:spMkLst>
            <pc:docMk/>
            <pc:sldMk cId="3948529190" sldId="257"/>
            <ac:spMk id="12" creationId="{594C2AEA-C884-115F-C3CC-9E1E3D31768A}"/>
          </ac:spMkLst>
        </pc:spChg>
        <pc:spChg chg="add del mod">
          <ac:chgData name="Ali Nemati" userId="6533de61-77ac-4be5-b708-72cfeffd929c" providerId="ADAL" clId="{00461878-5BDA-BD44-807D-08E43B4DD88C}" dt="2024-02-03T03:31:27.977" v="517" actId="478"/>
          <ac:spMkLst>
            <pc:docMk/>
            <pc:sldMk cId="3948529190" sldId="257"/>
            <ac:spMk id="13" creationId="{CBF90594-CB86-C4C3-E213-C8FD32182561}"/>
          </ac:spMkLst>
        </pc:spChg>
        <pc:spChg chg="add del mod">
          <ac:chgData name="Ali Nemati" userId="6533de61-77ac-4be5-b708-72cfeffd929c" providerId="ADAL" clId="{00461878-5BDA-BD44-807D-08E43B4DD88C}" dt="2024-02-03T03:27:25.946" v="479" actId="478"/>
          <ac:spMkLst>
            <pc:docMk/>
            <pc:sldMk cId="3948529190" sldId="257"/>
            <ac:spMk id="14" creationId="{31DD76D3-0A5B-9D13-0C66-210A4ED35491}"/>
          </ac:spMkLst>
        </pc:spChg>
        <pc:spChg chg="add del mod">
          <ac:chgData name="Ali Nemati" userId="6533de61-77ac-4be5-b708-72cfeffd929c" providerId="ADAL" clId="{00461878-5BDA-BD44-807D-08E43B4DD88C}" dt="2024-02-03T03:31:24.342" v="516" actId="478"/>
          <ac:spMkLst>
            <pc:docMk/>
            <pc:sldMk cId="3948529190" sldId="257"/>
            <ac:spMk id="15" creationId="{19308419-167F-7E94-9A00-8F9621DC3E6D}"/>
          </ac:spMkLst>
        </pc:spChg>
        <pc:spChg chg="del">
          <ac:chgData name="Ali Nemati" userId="6533de61-77ac-4be5-b708-72cfeffd929c" providerId="ADAL" clId="{00461878-5BDA-BD44-807D-08E43B4DD88C}" dt="2024-02-03T03:24:39.393" v="410" actId="478"/>
          <ac:spMkLst>
            <pc:docMk/>
            <pc:sldMk cId="3948529190" sldId="257"/>
            <ac:spMk id="16" creationId="{01B72F38-4764-A74F-3D33-096932970654}"/>
          </ac:spMkLst>
        </pc:spChg>
        <pc:spChg chg="add del mod">
          <ac:chgData name="Ali Nemati" userId="6533de61-77ac-4be5-b708-72cfeffd929c" providerId="ADAL" clId="{00461878-5BDA-BD44-807D-08E43B4DD88C}" dt="2024-02-03T03:26:59.117" v="473" actId="478"/>
          <ac:spMkLst>
            <pc:docMk/>
            <pc:sldMk cId="3948529190" sldId="257"/>
            <ac:spMk id="17" creationId="{2CF9580E-7220-9B41-1451-63038FC42729}"/>
          </ac:spMkLst>
        </pc:spChg>
        <pc:spChg chg="add del mod topLvl">
          <ac:chgData name="Ali Nemati" userId="6533de61-77ac-4be5-b708-72cfeffd929c" providerId="ADAL" clId="{00461878-5BDA-BD44-807D-08E43B4DD88C}" dt="2024-02-03T03:30:09.775" v="503" actId="478"/>
          <ac:spMkLst>
            <pc:docMk/>
            <pc:sldMk cId="3948529190" sldId="257"/>
            <ac:spMk id="18" creationId="{DE673564-07B1-D8BE-4B61-D867380A9B66}"/>
          </ac:spMkLst>
        </pc:spChg>
        <pc:spChg chg="add del mod">
          <ac:chgData name="Ali Nemati" userId="6533de61-77ac-4be5-b708-72cfeffd929c" providerId="ADAL" clId="{00461878-5BDA-BD44-807D-08E43B4DD88C}" dt="2024-02-03T03:26:59.117" v="473" actId="478"/>
          <ac:spMkLst>
            <pc:docMk/>
            <pc:sldMk cId="3948529190" sldId="257"/>
            <ac:spMk id="19" creationId="{284D8C9E-A566-1CA9-974B-8809C40AEA36}"/>
          </ac:spMkLst>
        </pc:spChg>
        <pc:spChg chg="del">
          <ac:chgData name="Ali Nemati" userId="6533de61-77ac-4be5-b708-72cfeffd929c" providerId="ADAL" clId="{00461878-5BDA-BD44-807D-08E43B4DD88C}" dt="2024-02-03T03:26:36.755" v="464" actId="478"/>
          <ac:spMkLst>
            <pc:docMk/>
            <pc:sldMk cId="3948529190" sldId="257"/>
            <ac:spMk id="21" creationId="{6FCC769D-B901-4A92-E1AA-E8FE93AFA47E}"/>
          </ac:spMkLst>
        </pc:spChg>
        <pc:spChg chg="del">
          <ac:chgData name="Ali Nemati" userId="6533de61-77ac-4be5-b708-72cfeffd929c" providerId="ADAL" clId="{00461878-5BDA-BD44-807D-08E43B4DD88C}" dt="2024-02-03T03:24:37.871" v="409" actId="478"/>
          <ac:spMkLst>
            <pc:docMk/>
            <pc:sldMk cId="3948529190" sldId="257"/>
            <ac:spMk id="23" creationId="{E16991AF-603F-DB77-B930-47573C22771B}"/>
          </ac:spMkLst>
        </pc:spChg>
        <pc:spChg chg="mod topLvl">
          <ac:chgData name="Ali Nemati" userId="6533de61-77ac-4be5-b708-72cfeffd929c" providerId="ADAL" clId="{00461878-5BDA-BD44-807D-08E43B4DD88C}" dt="2024-02-03T03:32:48.324" v="533" actId="165"/>
          <ac:spMkLst>
            <pc:docMk/>
            <pc:sldMk cId="3948529190" sldId="257"/>
            <ac:spMk id="28" creationId="{F8B476C8-5E3B-307D-186A-6AD534C414B3}"/>
          </ac:spMkLst>
        </pc:spChg>
        <pc:spChg chg="del">
          <ac:chgData name="Ali Nemati" userId="6533de61-77ac-4be5-b708-72cfeffd929c" providerId="ADAL" clId="{00461878-5BDA-BD44-807D-08E43B4DD88C}" dt="2024-02-03T03:26:38.559" v="466" actId="478"/>
          <ac:spMkLst>
            <pc:docMk/>
            <pc:sldMk cId="3948529190" sldId="257"/>
            <ac:spMk id="30" creationId="{5B954517-A8FB-03C2-5AD8-64A097D93171}"/>
          </ac:spMkLst>
        </pc:spChg>
        <pc:spChg chg="del">
          <ac:chgData name="Ali Nemati" userId="6533de61-77ac-4be5-b708-72cfeffd929c" providerId="ADAL" clId="{00461878-5BDA-BD44-807D-08E43B4DD88C}" dt="2024-02-03T03:26:42.458" v="468" actId="478"/>
          <ac:spMkLst>
            <pc:docMk/>
            <pc:sldMk cId="3948529190" sldId="257"/>
            <ac:spMk id="31" creationId="{9546135E-5416-4B2D-9523-5A6AC6837D90}"/>
          </ac:spMkLst>
        </pc:spChg>
        <pc:spChg chg="del mod topLvl">
          <ac:chgData name="Ali Nemati" userId="6533de61-77ac-4be5-b708-72cfeffd929c" providerId="ADAL" clId="{00461878-5BDA-BD44-807D-08E43B4DD88C}" dt="2024-02-03T03:31:20.666" v="515" actId="478"/>
          <ac:spMkLst>
            <pc:docMk/>
            <pc:sldMk cId="3948529190" sldId="257"/>
            <ac:spMk id="32" creationId="{A7AEE5E6-C8EE-C006-DC93-014B0E94A19D}"/>
          </ac:spMkLst>
        </pc:spChg>
        <pc:spChg chg="del">
          <ac:chgData name="Ali Nemati" userId="6533de61-77ac-4be5-b708-72cfeffd929c" providerId="ADAL" clId="{00461878-5BDA-BD44-807D-08E43B4DD88C}" dt="2024-02-03T03:26:41.145" v="467" actId="478"/>
          <ac:spMkLst>
            <pc:docMk/>
            <pc:sldMk cId="3948529190" sldId="257"/>
            <ac:spMk id="33" creationId="{B4C86045-B9B0-E14E-F580-9202880ABC5B}"/>
          </ac:spMkLst>
        </pc:spChg>
        <pc:spChg chg="mod topLvl">
          <ac:chgData name="Ali Nemati" userId="6533de61-77ac-4be5-b708-72cfeffd929c" providerId="ADAL" clId="{00461878-5BDA-BD44-807D-08E43B4DD88C}" dt="2024-02-03T03:32:48.324" v="533" actId="165"/>
          <ac:spMkLst>
            <pc:docMk/>
            <pc:sldMk cId="3948529190" sldId="257"/>
            <ac:spMk id="34" creationId="{1FD32433-7ED4-DA03-937F-37B92CB31768}"/>
          </ac:spMkLst>
        </pc:spChg>
        <pc:spChg chg="mod topLvl">
          <ac:chgData name="Ali Nemati" userId="6533de61-77ac-4be5-b708-72cfeffd929c" providerId="ADAL" clId="{00461878-5BDA-BD44-807D-08E43B4DD88C}" dt="2024-02-03T03:32:48.324" v="533" actId="165"/>
          <ac:spMkLst>
            <pc:docMk/>
            <pc:sldMk cId="3948529190" sldId="257"/>
            <ac:spMk id="35" creationId="{34669965-2C61-CC01-2054-E6B312EBD00F}"/>
          </ac:spMkLst>
        </pc:spChg>
        <pc:grpChg chg="del">
          <ac:chgData name="Ali Nemati" userId="6533de61-77ac-4be5-b708-72cfeffd929c" providerId="ADAL" clId="{00461878-5BDA-BD44-807D-08E43B4DD88C}" dt="2024-02-03T03:24:35.556" v="408" actId="478"/>
          <ac:grpSpMkLst>
            <pc:docMk/>
            <pc:sldMk cId="3948529190" sldId="257"/>
            <ac:grpSpMk id="2" creationId="{C890666D-B739-3B3E-1BF3-DF30BBA16804}"/>
          </ac:grpSpMkLst>
        </pc:grpChg>
        <pc:grpChg chg="add del mod">
          <ac:chgData name="Ali Nemati" userId="6533de61-77ac-4be5-b708-72cfeffd929c" providerId="ADAL" clId="{00461878-5BDA-BD44-807D-08E43B4DD88C}" dt="2024-02-03T03:26:10.795" v="458" actId="165"/>
          <ac:grpSpMkLst>
            <pc:docMk/>
            <pc:sldMk cId="3948529190" sldId="257"/>
            <ac:grpSpMk id="10" creationId="{450C84EE-95A1-F2B2-2428-046AA8F45628}"/>
          </ac:grpSpMkLst>
        </pc:grpChg>
        <pc:grpChg chg="add del mod">
          <ac:chgData name="Ali Nemati" userId="6533de61-77ac-4be5-b708-72cfeffd929c" providerId="ADAL" clId="{00461878-5BDA-BD44-807D-08E43B4DD88C}" dt="2024-02-03T03:31:27.977" v="517" actId="478"/>
          <ac:grpSpMkLst>
            <pc:docMk/>
            <pc:sldMk cId="3948529190" sldId="257"/>
            <ac:grpSpMk id="25" creationId="{5D6E27F0-5211-E9EA-D3EA-460EF28F1010}"/>
          </ac:grpSpMkLst>
        </pc:grpChg>
        <pc:grpChg chg="add del mod">
          <ac:chgData name="Ali Nemati" userId="6533de61-77ac-4be5-b708-72cfeffd929c" providerId="ADAL" clId="{00461878-5BDA-BD44-807D-08E43B4DD88C}" dt="2024-02-03T03:30:00.706" v="492" actId="165"/>
          <ac:grpSpMkLst>
            <pc:docMk/>
            <pc:sldMk cId="3948529190" sldId="257"/>
            <ac:grpSpMk id="27" creationId="{2D2A43CB-3569-6E5F-4F9D-EE4D6C2716CA}"/>
          </ac:grpSpMkLst>
        </pc:grpChg>
        <pc:grpChg chg="add del mod">
          <ac:chgData name="Ali Nemati" userId="6533de61-77ac-4be5-b708-72cfeffd929c" providerId="ADAL" clId="{00461878-5BDA-BD44-807D-08E43B4DD88C}" dt="2024-02-03T03:32:48.324" v="533" actId="165"/>
          <ac:grpSpMkLst>
            <pc:docMk/>
            <pc:sldMk cId="3948529190" sldId="257"/>
            <ac:grpSpMk id="36" creationId="{C405F367-EED0-6919-9BC8-A10D519F5F40}"/>
          </ac:grpSpMkLst>
        </pc:grpChg>
        <pc:picChg chg="add del mod topLvl">
          <ac:chgData name="Ali Nemati" userId="6533de61-77ac-4be5-b708-72cfeffd929c" providerId="ADAL" clId="{00461878-5BDA-BD44-807D-08E43B4DD88C}" dt="2024-02-03T03:26:20.067" v="462" actId="478"/>
          <ac:picMkLst>
            <pc:docMk/>
            <pc:sldMk cId="3948529190" sldId="257"/>
            <ac:picMk id="3" creationId="{8182128E-7075-0B2B-6EAF-797B02A511E2}"/>
          </ac:picMkLst>
        </pc:picChg>
        <pc:picChg chg="del">
          <ac:chgData name="Ali Nemati" userId="6533de61-77ac-4be5-b708-72cfeffd929c" providerId="ADAL" clId="{00461878-5BDA-BD44-807D-08E43B4DD88C}" dt="2024-02-03T03:26:37.776" v="465" actId="478"/>
          <ac:picMkLst>
            <pc:docMk/>
            <pc:sldMk cId="3948529190" sldId="257"/>
            <ac:picMk id="29" creationId="{6F2A7CB2-C518-3385-E03A-78194577B500}"/>
          </ac:picMkLst>
        </pc:picChg>
        <pc:picChg chg="del mod">
          <ac:chgData name="Ali Nemati" userId="6533de61-77ac-4be5-b708-72cfeffd929c" providerId="ADAL" clId="{00461878-5BDA-BD44-807D-08E43B4DD88C}" dt="2024-02-03T03:23:56.798" v="399" actId="478"/>
          <ac:picMkLst>
            <pc:docMk/>
            <pc:sldMk cId="3948529190" sldId="257"/>
            <ac:picMk id="1026" creationId="{BDADF642-8C6F-F7A2-098F-C856B929EDD3}"/>
          </ac:picMkLst>
        </pc:picChg>
      </pc:sldChg>
      <pc:sldChg chg="add del">
        <pc:chgData name="Ali Nemati" userId="6533de61-77ac-4be5-b708-72cfeffd929c" providerId="ADAL" clId="{00461878-5BDA-BD44-807D-08E43B4DD88C}" dt="2024-02-03T03:31:00.555" v="511" actId="2696"/>
        <pc:sldMkLst>
          <pc:docMk/>
          <pc:sldMk cId="489090945" sldId="258"/>
        </pc:sldMkLst>
      </pc:sldChg>
      <pc:sldChg chg="modSp add del mod">
        <pc:chgData name="Ali Nemati" userId="6533de61-77ac-4be5-b708-72cfeffd929c" providerId="ADAL" clId="{00461878-5BDA-BD44-807D-08E43B4DD88C}" dt="2024-02-03T03:33:31.385" v="540" actId="2696"/>
        <pc:sldMkLst>
          <pc:docMk/>
          <pc:sldMk cId="1873616970" sldId="258"/>
        </pc:sldMkLst>
        <pc:spChg chg="mod">
          <ac:chgData name="Ali Nemati" userId="6533de61-77ac-4be5-b708-72cfeffd929c" providerId="ADAL" clId="{00461878-5BDA-BD44-807D-08E43B4DD88C}" dt="2024-02-03T03:32:01.413" v="526" actId="34135"/>
          <ac:spMkLst>
            <pc:docMk/>
            <pc:sldMk cId="1873616970" sldId="258"/>
            <ac:spMk id="12" creationId="{70554A15-3BB6-5058-37A8-59C915F877B8}"/>
          </ac:spMkLst>
        </pc:spChg>
        <pc:spChg chg="mod">
          <ac:chgData name="Ali Nemati" userId="6533de61-77ac-4be5-b708-72cfeffd929c" providerId="ADAL" clId="{00461878-5BDA-BD44-807D-08E43B4DD88C}" dt="2024-02-03T03:32:01.413" v="526" actId="34135"/>
          <ac:spMkLst>
            <pc:docMk/>
            <pc:sldMk cId="1873616970" sldId="258"/>
            <ac:spMk id="28" creationId="{04E2830E-FBA8-BB07-A8C3-1188208DDBDF}"/>
          </ac:spMkLst>
        </pc:spChg>
        <pc:spChg chg="mod">
          <ac:chgData name="Ali Nemati" userId="6533de61-77ac-4be5-b708-72cfeffd929c" providerId="ADAL" clId="{00461878-5BDA-BD44-807D-08E43B4DD88C}" dt="2024-02-03T03:32:01.413" v="526" actId="34135"/>
          <ac:spMkLst>
            <pc:docMk/>
            <pc:sldMk cId="1873616970" sldId="258"/>
            <ac:spMk id="34" creationId="{E14E2EF1-90DD-7449-571B-7373FAA2223E}"/>
          </ac:spMkLst>
        </pc:spChg>
        <pc:spChg chg="mod">
          <ac:chgData name="Ali Nemati" userId="6533de61-77ac-4be5-b708-72cfeffd929c" providerId="ADAL" clId="{00461878-5BDA-BD44-807D-08E43B4DD88C}" dt="2024-02-03T03:32:01.413" v="526" actId="34135"/>
          <ac:spMkLst>
            <pc:docMk/>
            <pc:sldMk cId="1873616970" sldId="258"/>
            <ac:spMk id="35" creationId="{32DA6CA2-2006-F6F3-6485-ADDA0CEB4C0D}"/>
          </ac:spMkLst>
        </pc:spChg>
        <pc:grpChg chg="mod">
          <ac:chgData name="Ali Nemati" userId="6533de61-77ac-4be5-b708-72cfeffd929c" providerId="ADAL" clId="{00461878-5BDA-BD44-807D-08E43B4DD88C}" dt="2024-02-03T03:32:01.413" v="526" actId="34135"/>
          <ac:grpSpMkLst>
            <pc:docMk/>
            <pc:sldMk cId="1873616970" sldId="258"/>
            <ac:grpSpMk id="36" creationId="{74516FFC-6764-FDD4-1C38-B3AF8FFA1C84}"/>
          </ac:grpSpMkLst>
        </pc:grpChg>
      </pc:sldChg>
      <pc:sldChg chg="addSp delSp modSp add mod setBg">
        <pc:chgData name="Ali Nemati" userId="6533de61-77ac-4be5-b708-72cfeffd929c" providerId="ADAL" clId="{00461878-5BDA-BD44-807D-08E43B4DD88C}" dt="2024-02-03T21:07:45.270" v="1768" actId="14861"/>
        <pc:sldMkLst>
          <pc:docMk/>
          <pc:sldMk cId="2713444981" sldId="259"/>
        </pc:sldMkLst>
        <pc:spChg chg="del">
          <ac:chgData name="Ali Nemati" userId="6533de61-77ac-4be5-b708-72cfeffd929c" providerId="ADAL" clId="{00461878-5BDA-BD44-807D-08E43B4DD88C}" dt="2024-02-03T03:32:16.736" v="528" actId="478"/>
          <ac:spMkLst>
            <pc:docMk/>
            <pc:sldMk cId="2713444981" sldId="259"/>
            <ac:spMk id="4" creationId="{2ABF6E48-1FB2-5244-8DE7-348E0EC52CA7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5" creationId="{F0E086E3-CCC3-8572-2B9D-AE2A5C914B90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6" creationId="{469F1EB7-74B9-5D95-67C1-B9C3F1637ED0}"/>
          </ac:spMkLst>
        </pc:spChg>
        <pc:spChg chg="add 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7" creationId="{E45F16BF-05DC-9C37-17E1-0D2DD5932DC6}"/>
          </ac:spMkLst>
        </pc:spChg>
        <pc:spChg chg="add del mod">
          <ac:chgData name="Ali Nemati" userId="6533de61-77ac-4be5-b708-72cfeffd929c" providerId="ADAL" clId="{00461878-5BDA-BD44-807D-08E43B4DD88C}" dt="2024-02-03T20:06:45.605" v="755" actId="478"/>
          <ac:spMkLst>
            <pc:docMk/>
            <pc:sldMk cId="2713444981" sldId="259"/>
            <ac:spMk id="9" creationId="{DDB1ABDA-DF0A-CD1F-60D0-97D7698927D5}"/>
          </ac:spMkLst>
        </pc:spChg>
        <pc:spChg chg="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12" creationId="{F651AFCA-47B0-3E87-1FD9-44924C255F37}"/>
          </ac:spMkLst>
        </pc:spChg>
        <pc:spChg chg="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13" creationId="{44E0AE59-99F0-B8D1-6367-0308C26C0873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14" creationId="{B06D2EAB-47B9-8243-C34B-42081B0B7DE9}"/>
          </ac:spMkLst>
        </pc:spChg>
        <pc:spChg chg="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15" creationId="{7D7705CC-7761-86E4-042F-463C543093F5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16" creationId="{99DFEF25-5EB9-4C86-2F27-C7251CA0421B}"/>
          </ac:spMkLst>
        </pc:spChg>
        <pc:spChg chg="add del mod">
          <ac:chgData name="Ali Nemati" userId="6533de61-77ac-4be5-b708-72cfeffd929c" providerId="ADAL" clId="{00461878-5BDA-BD44-807D-08E43B4DD88C}" dt="2024-02-03T20:06:43.288" v="754" actId="478"/>
          <ac:spMkLst>
            <pc:docMk/>
            <pc:sldMk cId="2713444981" sldId="259"/>
            <ac:spMk id="17" creationId="{2E4CADB7-D2ED-9357-8054-A2B07871C770}"/>
          </ac:spMkLst>
        </pc:spChg>
        <pc:spChg chg="add del mod">
          <ac:chgData name="Ali Nemati" userId="6533de61-77ac-4be5-b708-72cfeffd929c" providerId="ADAL" clId="{00461878-5BDA-BD44-807D-08E43B4DD88C}" dt="2024-02-03T20:06:47.467" v="756" actId="478"/>
          <ac:spMkLst>
            <pc:docMk/>
            <pc:sldMk cId="2713444981" sldId="259"/>
            <ac:spMk id="19" creationId="{DA2306CA-D701-1FF0-D2DE-0E79AAB9CF00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21" creationId="{DAE9EEA9-688F-34E1-C127-0397F6159E55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23" creationId="{076978D7-39EF-48FB-803B-52D235B0EB94}"/>
          </ac:spMkLst>
        </pc:spChg>
        <pc:spChg chg="add 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25" creationId="{06B3FE0E-3580-FEC7-F327-56386C531CFC}"/>
          </ac:spMkLst>
        </pc:spChg>
        <pc:spChg chg="add del mod">
          <ac:chgData name="Ali Nemati" userId="6533de61-77ac-4be5-b708-72cfeffd929c" providerId="ADAL" clId="{00461878-5BDA-BD44-807D-08E43B4DD88C}" dt="2024-02-03T19:48:33.734" v="556" actId="478"/>
          <ac:spMkLst>
            <pc:docMk/>
            <pc:sldMk cId="2713444981" sldId="259"/>
            <ac:spMk id="27" creationId="{A3C0DC32-80B4-5CA0-A4D3-4F2DD1F7EDC7}"/>
          </ac:spMkLst>
        </pc:spChg>
        <pc:spChg chg="add mod">
          <ac:chgData name="Ali Nemati" userId="6533de61-77ac-4be5-b708-72cfeffd929c" providerId="ADAL" clId="{00461878-5BDA-BD44-807D-08E43B4DD88C}" dt="2024-02-03T20:49:49.791" v="1361"/>
          <ac:spMkLst>
            <pc:docMk/>
            <pc:sldMk cId="2713444981" sldId="259"/>
            <ac:spMk id="28" creationId="{68775501-FAF9-91A6-12E0-80D419880AFD}"/>
          </ac:spMkLst>
        </pc:spChg>
        <pc:spChg chg="del">
          <ac:chgData name="Ali Nemati" userId="6533de61-77ac-4be5-b708-72cfeffd929c" providerId="ADAL" clId="{00461878-5BDA-BD44-807D-08E43B4DD88C}" dt="2024-02-03T03:32:39.835" v="532" actId="478"/>
          <ac:spMkLst>
            <pc:docMk/>
            <pc:sldMk cId="2713444981" sldId="259"/>
            <ac:spMk id="30" creationId="{765CFF08-3613-77AF-5805-AF187263F236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31" creationId="{D8AC2EA1-23BC-9033-7EAA-9A416E887DE6}"/>
          </ac:spMkLst>
        </pc:spChg>
        <pc:spChg chg="del">
          <ac:chgData name="Ali Nemati" userId="6533de61-77ac-4be5-b708-72cfeffd929c" providerId="ADAL" clId="{00461878-5BDA-BD44-807D-08E43B4DD88C}" dt="2024-02-03T03:32:38.055" v="531" actId="478"/>
          <ac:spMkLst>
            <pc:docMk/>
            <pc:sldMk cId="2713444981" sldId="259"/>
            <ac:spMk id="33" creationId="{465ACA1A-E939-F9C3-D106-1FCA60E7451F}"/>
          </ac:spMkLst>
        </pc:spChg>
        <pc:spChg chg="add del mod">
          <ac:chgData name="Ali Nemati" userId="6533de61-77ac-4be5-b708-72cfeffd929c" providerId="ADAL" clId="{00461878-5BDA-BD44-807D-08E43B4DD88C}" dt="2024-02-03T20:51:04.568" v="1378"/>
          <ac:spMkLst>
            <pc:docMk/>
            <pc:sldMk cId="2713444981" sldId="259"/>
            <ac:spMk id="35" creationId="{BECE3BD1-FB78-614C-DF36-8ADEB3F85B6A}"/>
          </ac:spMkLst>
        </pc:spChg>
        <pc:spChg chg="add mod">
          <ac:chgData name="Ali Nemati" userId="6533de61-77ac-4be5-b708-72cfeffd929c" providerId="ADAL" clId="{00461878-5BDA-BD44-807D-08E43B4DD88C}" dt="2024-02-03T20:50:44.220" v="1374" actId="20577"/>
          <ac:spMkLst>
            <pc:docMk/>
            <pc:sldMk cId="2713444981" sldId="259"/>
            <ac:spMk id="36" creationId="{5FE145EB-7134-E374-77E8-C846CE5FA025}"/>
          </ac:spMkLst>
        </pc:spChg>
        <pc:spChg chg="add del mod">
          <ac:chgData name="Ali Nemati" userId="6533de61-77ac-4be5-b708-72cfeffd929c" providerId="ADAL" clId="{00461878-5BDA-BD44-807D-08E43B4DD88C}" dt="2024-02-03T20:51:04.347" v="1376"/>
          <ac:spMkLst>
            <pc:docMk/>
            <pc:sldMk cId="2713444981" sldId="259"/>
            <ac:spMk id="37" creationId="{392C4742-F337-BE5A-78ED-DF120FA003E1}"/>
          </ac:spMkLst>
        </pc:spChg>
        <pc:spChg chg="add mod">
          <ac:chgData name="Ali Nemati" userId="6533de61-77ac-4be5-b708-72cfeffd929c" providerId="ADAL" clId="{00461878-5BDA-BD44-807D-08E43B4DD88C}" dt="2024-02-03T20:09:33.299" v="789" actId="34135"/>
          <ac:spMkLst>
            <pc:docMk/>
            <pc:sldMk cId="2713444981" sldId="259"/>
            <ac:spMk id="39" creationId="{C901E89A-982F-6245-920E-7E5399E08641}"/>
          </ac:spMkLst>
        </pc:spChg>
        <pc:spChg chg="add mod">
          <ac:chgData name="Ali Nemati" userId="6533de61-77ac-4be5-b708-72cfeffd929c" providerId="ADAL" clId="{00461878-5BDA-BD44-807D-08E43B4DD88C}" dt="2024-02-03T20:09:33.299" v="789" actId="34135"/>
          <ac:spMkLst>
            <pc:docMk/>
            <pc:sldMk cId="2713444981" sldId="259"/>
            <ac:spMk id="41" creationId="{EC900655-8B2F-A169-235C-B02F17EDED01}"/>
          </ac:spMkLst>
        </pc:spChg>
        <pc:spChg chg="add del mod">
          <ac:chgData name="Ali Nemati" userId="6533de61-77ac-4be5-b708-72cfeffd929c" providerId="ADAL" clId="{00461878-5BDA-BD44-807D-08E43B4DD88C}" dt="2024-02-03T19:59:30.193" v="689" actId="478"/>
          <ac:spMkLst>
            <pc:docMk/>
            <pc:sldMk cId="2713444981" sldId="259"/>
            <ac:spMk id="43" creationId="{B6D2E3A7-CDE9-B641-7AD1-FC88E83E7739}"/>
          </ac:spMkLst>
        </pc:spChg>
        <pc:spChg chg="add del mod">
          <ac:chgData name="Ali Nemati" userId="6533de61-77ac-4be5-b708-72cfeffd929c" providerId="ADAL" clId="{00461878-5BDA-BD44-807D-08E43B4DD88C}" dt="2024-02-03T19:59:41.664" v="693"/>
          <ac:spMkLst>
            <pc:docMk/>
            <pc:sldMk cId="2713444981" sldId="259"/>
            <ac:spMk id="45" creationId="{B561CE17-F03E-BF1F-ABA0-66EEB4A49E58}"/>
          </ac:spMkLst>
        </pc:spChg>
        <pc:spChg chg="add 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46" creationId="{F2EC418C-5FC1-F931-CC7E-C0F5E72D0E76}"/>
          </ac:spMkLst>
        </pc:spChg>
        <pc:spChg chg="add mod">
          <ac:chgData name="Ali Nemati" userId="6533de61-77ac-4be5-b708-72cfeffd929c" providerId="ADAL" clId="{00461878-5BDA-BD44-807D-08E43B4DD88C}" dt="2024-02-03T20:09:00.523" v="785" actId="2711"/>
          <ac:spMkLst>
            <pc:docMk/>
            <pc:sldMk cId="2713444981" sldId="259"/>
            <ac:spMk id="49" creationId="{59508924-3D0E-7734-7FD2-4A5EB23A2B40}"/>
          </ac:spMkLst>
        </pc:spChg>
        <pc:spChg chg="add mod">
          <ac:chgData name="Ali Nemati" userId="6533de61-77ac-4be5-b708-72cfeffd929c" providerId="ADAL" clId="{00461878-5BDA-BD44-807D-08E43B4DD88C}" dt="2024-02-03T20:16:03.501" v="849" actId="20577"/>
          <ac:spMkLst>
            <pc:docMk/>
            <pc:sldMk cId="2713444981" sldId="259"/>
            <ac:spMk id="50" creationId="{1D16D8DB-3264-D54C-1D97-8C05F9F75770}"/>
          </ac:spMkLst>
        </pc:spChg>
        <pc:spChg chg="add mod">
          <ac:chgData name="Ali Nemati" userId="6533de61-77ac-4be5-b708-72cfeffd929c" providerId="ADAL" clId="{00461878-5BDA-BD44-807D-08E43B4DD88C}" dt="2024-02-03T20:09:33.299" v="789" actId="34135"/>
          <ac:spMkLst>
            <pc:docMk/>
            <pc:sldMk cId="2713444981" sldId="259"/>
            <ac:spMk id="51" creationId="{B60C24D5-67EB-46C8-01DB-A476D0A1A362}"/>
          </ac:spMkLst>
        </pc:spChg>
        <pc:spChg chg="add mod">
          <ac:chgData name="Ali Nemati" userId="6533de61-77ac-4be5-b708-72cfeffd929c" providerId="ADAL" clId="{00461878-5BDA-BD44-807D-08E43B4DD88C}" dt="2024-02-03T20:09:33.299" v="789" actId="34135"/>
          <ac:spMkLst>
            <pc:docMk/>
            <pc:sldMk cId="2713444981" sldId="259"/>
            <ac:spMk id="53" creationId="{690FBC61-7F45-87CF-C0CA-2C5AA4CC3140}"/>
          </ac:spMkLst>
        </pc:spChg>
        <pc:spChg chg="add del mod">
          <ac:chgData name="Ali Nemati" userId="6533de61-77ac-4be5-b708-72cfeffd929c" providerId="ADAL" clId="{00461878-5BDA-BD44-807D-08E43B4DD88C}" dt="2024-02-03T20:09:06.998" v="787" actId="478"/>
          <ac:spMkLst>
            <pc:docMk/>
            <pc:sldMk cId="2713444981" sldId="259"/>
            <ac:spMk id="54" creationId="{74C460FD-EB5B-9B0E-58E0-A0798618ADF7}"/>
          </ac:spMkLst>
        </pc:spChg>
        <pc:spChg chg="add mod">
          <ac:chgData name="Ali Nemati" userId="6533de61-77ac-4be5-b708-72cfeffd929c" providerId="ADAL" clId="{00461878-5BDA-BD44-807D-08E43B4DD88C}" dt="2024-02-03T20:17:36.363" v="867" actId="207"/>
          <ac:spMkLst>
            <pc:docMk/>
            <pc:sldMk cId="2713444981" sldId="259"/>
            <ac:spMk id="56" creationId="{C6602B6D-34A9-2901-9F8F-79439EB5CF32}"/>
          </ac:spMkLst>
        </pc:spChg>
        <pc:spChg chg="add mod">
          <ac:chgData name="Ali Nemati" userId="6533de61-77ac-4be5-b708-72cfeffd929c" providerId="ADAL" clId="{00461878-5BDA-BD44-807D-08E43B4DD88C}" dt="2024-02-03T20:17:20.923" v="863" actId="207"/>
          <ac:spMkLst>
            <pc:docMk/>
            <pc:sldMk cId="2713444981" sldId="259"/>
            <ac:spMk id="57" creationId="{70A104CB-72CC-B975-ADB2-8E3061765AC7}"/>
          </ac:spMkLst>
        </pc:spChg>
        <pc:spChg chg="add del mod">
          <ac:chgData name="Ali Nemati" userId="6533de61-77ac-4be5-b708-72cfeffd929c" providerId="ADAL" clId="{00461878-5BDA-BD44-807D-08E43B4DD88C}" dt="2024-02-03T20:47:29.310" v="1312" actId="478"/>
          <ac:spMkLst>
            <pc:docMk/>
            <pc:sldMk cId="2713444981" sldId="259"/>
            <ac:spMk id="58" creationId="{663B9BF1-8A20-E6C3-02A2-8A70B664BFC4}"/>
          </ac:spMkLst>
        </pc:spChg>
        <pc:spChg chg="add mod">
          <ac:chgData name="Ali Nemati" userId="6533de61-77ac-4be5-b708-72cfeffd929c" providerId="ADAL" clId="{00461878-5BDA-BD44-807D-08E43B4DD88C}" dt="2024-02-03T20:47:36.457" v="1320" actId="20577"/>
          <ac:spMkLst>
            <pc:docMk/>
            <pc:sldMk cId="2713444981" sldId="259"/>
            <ac:spMk id="59" creationId="{EC430F9F-26D6-4F2A-13E2-3C1410BF4DA7}"/>
          </ac:spMkLst>
        </pc:spChg>
        <pc:spChg chg="add del mod">
          <ac:chgData name="Ali Nemati" userId="6533de61-77ac-4be5-b708-72cfeffd929c" providerId="ADAL" clId="{00461878-5BDA-BD44-807D-08E43B4DD88C}" dt="2024-02-03T20:49:19.502" v="1355" actId="478"/>
          <ac:spMkLst>
            <pc:docMk/>
            <pc:sldMk cId="2713444981" sldId="259"/>
            <ac:spMk id="60" creationId="{C86AEACC-FFC3-3158-94D6-A3BA835D63EC}"/>
          </ac:spMkLst>
        </pc:spChg>
        <pc:grpChg chg="del">
          <ac:chgData name="Ali Nemati" userId="6533de61-77ac-4be5-b708-72cfeffd929c" providerId="ADAL" clId="{00461878-5BDA-BD44-807D-08E43B4DD88C}" dt="2024-02-03T03:32:28.020" v="530" actId="21"/>
          <ac:grpSpMkLst>
            <pc:docMk/>
            <pc:sldMk cId="2713444981" sldId="259"/>
            <ac:grpSpMk id="2" creationId="{3DE6C938-24CE-546F-8DAA-B775AE744EE0}"/>
          </ac:grpSpMkLst>
        </pc:grpChg>
        <pc:grpChg chg="add mod">
          <ac:chgData name="Ali Nemati" userId="6533de61-77ac-4be5-b708-72cfeffd929c" providerId="ADAL" clId="{00461878-5BDA-BD44-807D-08E43B4DD88C}" dt="2024-02-03T03:33:15.433" v="536" actId="34135"/>
          <ac:grpSpMkLst>
            <pc:docMk/>
            <pc:sldMk cId="2713444981" sldId="259"/>
            <ac:grpSpMk id="8" creationId="{3750F69D-3531-F684-9256-693D6D7B7469}"/>
          </ac:grpSpMkLst>
        </pc:grpChg>
        <pc:grpChg chg="del">
          <ac:chgData name="Ali Nemati" userId="6533de61-77ac-4be5-b708-72cfeffd929c" providerId="ADAL" clId="{00461878-5BDA-BD44-807D-08E43B4DD88C}" dt="2024-02-03T03:32:18.556" v="529" actId="478"/>
          <ac:grpSpMkLst>
            <pc:docMk/>
            <pc:sldMk cId="2713444981" sldId="259"/>
            <ac:grpSpMk id="10" creationId="{09584D42-97B9-FF28-54FA-B883660370A6}"/>
          </ac:grpSpMkLst>
        </pc:grpChg>
        <pc:grpChg chg="add mod">
          <ac:chgData name="Ali Nemati" userId="6533de61-77ac-4be5-b708-72cfeffd929c" providerId="ADAL" clId="{00461878-5BDA-BD44-807D-08E43B4DD88C}" dt="2024-02-03T20:07:36.484" v="765" actId="34135"/>
          <ac:grpSpMkLst>
            <pc:docMk/>
            <pc:sldMk cId="2713444981" sldId="259"/>
            <ac:grpSpMk id="52" creationId="{B3D89246-6DA8-D8EB-CF3C-EAA8EFB9C52D}"/>
          </ac:grpSpMkLst>
        </pc:grpChg>
        <pc:grpChg chg="add mod">
          <ac:chgData name="Ali Nemati" userId="6533de61-77ac-4be5-b708-72cfeffd929c" providerId="ADAL" clId="{00461878-5BDA-BD44-807D-08E43B4DD88C}" dt="2024-02-03T20:09:33.299" v="789" actId="34135"/>
          <ac:grpSpMkLst>
            <pc:docMk/>
            <pc:sldMk cId="2713444981" sldId="259"/>
            <ac:grpSpMk id="55" creationId="{CA048D1A-24BC-81F7-B538-C430CE6F2A49}"/>
          </ac:grpSpMkLst>
        </pc:grpChg>
        <pc:picChg chg="del">
          <ac:chgData name="Ali Nemati" userId="6533de61-77ac-4be5-b708-72cfeffd929c" providerId="ADAL" clId="{00461878-5BDA-BD44-807D-08E43B4DD88C}" dt="2024-02-03T03:32:38.055" v="531" actId="478"/>
          <ac:picMkLst>
            <pc:docMk/>
            <pc:sldMk cId="2713444981" sldId="259"/>
            <ac:picMk id="29" creationId="{3663808E-7AD4-2E80-78CF-A4D0975F1E3A}"/>
          </ac:picMkLst>
        </pc:picChg>
        <pc:picChg chg="add mod">
          <ac:chgData name="Ali Nemati" userId="6533de61-77ac-4be5-b708-72cfeffd929c" providerId="ADAL" clId="{00461878-5BDA-BD44-807D-08E43B4DD88C}" dt="2024-02-03T21:07:29.561" v="1760" actId="14861"/>
          <ac:picMkLst>
            <pc:docMk/>
            <pc:sldMk cId="2713444981" sldId="259"/>
            <ac:picMk id="34" creationId="{E784C585-2D29-1596-E6D8-284BC6BE1BC7}"/>
          </ac:picMkLst>
        </pc:picChg>
        <pc:picChg chg="add mod">
          <ac:chgData name="Ali Nemati" userId="6533de61-77ac-4be5-b708-72cfeffd929c" providerId="ADAL" clId="{00461878-5BDA-BD44-807D-08E43B4DD88C}" dt="2024-02-03T21:07:45.270" v="1768" actId="14861"/>
          <ac:picMkLst>
            <pc:docMk/>
            <pc:sldMk cId="2713444981" sldId="259"/>
            <ac:picMk id="48" creationId="{1758E305-7E12-6708-2123-9C7ADDC4305F}"/>
          </ac:picMkLst>
        </pc:picChg>
        <pc:picChg chg="del">
          <ac:chgData name="Ali Nemati" userId="6533de61-77ac-4be5-b708-72cfeffd929c" providerId="ADAL" clId="{00461878-5BDA-BD44-807D-08E43B4DD88C}" dt="2024-02-03T03:32:38.055" v="531" actId="478"/>
          <ac:picMkLst>
            <pc:docMk/>
            <pc:sldMk cId="2713444981" sldId="259"/>
            <ac:picMk id="1026" creationId="{136E82F5-16DF-9DF6-433D-F92CC9242A55}"/>
          </ac:picMkLst>
        </pc:picChg>
      </pc:sldChg>
      <pc:sldChg chg="add del">
        <pc:chgData name="Ali Nemati" userId="6533de61-77ac-4be5-b708-72cfeffd929c" providerId="ADAL" clId="{00461878-5BDA-BD44-807D-08E43B4DD88C}" dt="2024-02-03T03:31:04.439" v="512" actId="2696"/>
        <pc:sldMkLst>
          <pc:docMk/>
          <pc:sldMk cId="2894456281" sldId="259"/>
        </pc:sldMkLst>
      </pc:sldChg>
      <pc:sldChg chg="addSp delSp modSp add del mod setBg">
        <pc:chgData name="Ali Nemati" userId="6533de61-77ac-4be5-b708-72cfeffd929c" providerId="ADAL" clId="{00461878-5BDA-BD44-807D-08E43B4DD88C}" dt="2024-02-03T21:08:21.125" v="1796" actId="14861"/>
        <pc:sldMkLst>
          <pc:docMk/>
          <pc:sldMk cId="117392223" sldId="260"/>
        </pc:sldMkLst>
        <pc:spChg chg="add mod">
          <ac:chgData name="Ali Nemati" userId="6533de61-77ac-4be5-b708-72cfeffd929c" providerId="ADAL" clId="{00461878-5BDA-BD44-807D-08E43B4DD88C}" dt="2024-02-03T20:06:29.144" v="751"/>
          <ac:spMkLst>
            <pc:docMk/>
            <pc:sldMk cId="117392223" sldId="260"/>
            <ac:spMk id="2" creationId="{409CCA69-547E-5FD1-AE81-821D2B08FE2F}"/>
          </ac:spMkLst>
        </pc:spChg>
        <pc:spChg chg="add del mod">
          <ac:chgData name="Ali Nemati" userId="6533de61-77ac-4be5-b708-72cfeffd929c" providerId="ADAL" clId="{00461878-5BDA-BD44-807D-08E43B4DD88C}" dt="2024-02-03T20:45:08.161" v="1284" actId="478"/>
          <ac:spMkLst>
            <pc:docMk/>
            <pc:sldMk cId="117392223" sldId="260"/>
            <ac:spMk id="3" creationId="{CE4E40BB-681D-483C-640C-54BD355968B0}"/>
          </ac:spMkLst>
        </pc:spChg>
        <pc:spChg chg="add del mod">
          <ac:chgData name="Ali Nemati" userId="6533de61-77ac-4be5-b708-72cfeffd929c" providerId="ADAL" clId="{00461878-5BDA-BD44-807D-08E43B4DD88C}" dt="2024-02-03T20:45:06.592" v="1282" actId="478"/>
          <ac:spMkLst>
            <pc:docMk/>
            <pc:sldMk cId="117392223" sldId="260"/>
            <ac:spMk id="4" creationId="{DB23632F-DD39-62D8-90A9-8023FE2C1D13}"/>
          </ac:spMkLst>
        </pc:spChg>
        <pc:spChg chg="add del mod">
          <ac:chgData name="Ali Nemati" userId="6533de61-77ac-4be5-b708-72cfeffd929c" providerId="ADAL" clId="{00461878-5BDA-BD44-807D-08E43B4DD88C}" dt="2024-02-03T20:42:20.556" v="1256" actId="478"/>
          <ac:spMkLst>
            <pc:docMk/>
            <pc:sldMk cId="117392223" sldId="260"/>
            <ac:spMk id="5" creationId="{990572F7-1F02-8899-FE00-33E7D0DF93AC}"/>
          </ac:spMkLst>
        </pc:spChg>
        <pc:spChg chg="add mod">
          <ac:chgData name="Ali Nemati" userId="6533de61-77ac-4be5-b708-72cfeffd929c" providerId="ADAL" clId="{00461878-5BDA-BD44-807D-08E43B4DD88C}" dt="2024-02-03T20:10:40.658" v="807"/>
          <ac:spMkLst>
            <pc:docMk/>
            <pc:sldMk cId="117392223" sldId="260"/>
            <ac:spMk id="6" creationId="{C4DBAD33-59D9-84EF-F4C7-45DE03D899DB}"/>
          </ac:spMkLst>
        </pc:spChg>
        <pc:spChg chg="mod">
          <ac:chgData name="Ali Nemati" userId="6533de61-77ac-4be5-b708-72cfeffd929c" providerId="ADAL" clId="{00461878-5BDA-BD44-807D-08E43B4DD88C}" dt="2024-02-03T20:37:22.285" v="1038" actId="2711"/>
          <ac:spMkLst>
            <pc:docMk/>
            <pc:sldMk cId="117392223" sldId="260"/>
            <ac:spMk id="7" creationId="{4E67C524-0593-3844-ED6E-05E8D3041E02}"/>
          </ac:spMkLst>
        </pc:spChg>
        <pc:spChg chg="mod">
          <ac:chgData name="Ali Nemati" userId="6533de61-77ac-4be5-b708-72cfeffd929c" providerId="ADAL" clId="{00461878-5BDA-BD44-807D-08E43B4DD88C}" dt="2024-02-03T20:37:22.285" v="1038" actId="2711"/>
          <ac:spMkLst>
            <pc:docMk/>
            <pc:sldMk cId="117392223" sldId="260"/>
            <ac:spMk id="12" creationId="{37B60D3B-4380-0F09-1422-0A06D9A3CBBA}"/>
          </ac:spMkLst>
        </pc:spChg>
        <pc:spChg chg="mod">
          <ac:chgData name="Ali Nemati" userId="6533de61-77ac-4be5-b708-72cfeffd929c" providerId="ADAL" clId="{00461878-5BDA-BD44-807D-08E43B4DD88C}" dt="2024-02-03T20:37:22.285" v="1038" actId="2711"/>
          <ac:spMkLst>
            <pc:docMk/>
            <pc:sldMk cId="117392223" sldId="260"/>
            <ac:spMk id="13" creationId="{4D8721C5-FA69-D736-EF30-71D3A9855203}"/>
          </ac:spMkLst>
        </pc:spChg>
        <pc:spChg chg="mod">
          <ac:chgData name="Ali Nemati" userId="6533de61-77ac-4be5-b708-72cfeffd929c" providerId="ADAL" clId="{00461878-5BDA-BD44-807D-08E43B4DD88C}" dt="2024-02-03T20:37:22.285" v="1038" actId="2711"/>
          <ac:spMkLst>
            <pc:docMk/>
            <pc:sldMk cId="117392223" sldId="260"/>
            <ac:spMk id="15" creationId="{3426DA07-6F0D-F103-44A2-1621E6F6B14A}"/>
          </ac:spMkLst>
        </pc:spChg>
        <pc:spChg chg="add mod">
          <ac:chgData name="Ali Nemati" userId="6533de61-77ac-4be5-b708-72cfeffd929c" providerId="ADAL" clId="{00461878-5BDA-BD44-807D-08E43B4DD88C}" dt="2024-02-03T21:08:21.125" v="1796" actId="14861"/>
          <ac:spMkLst>
            <pc:docMk/>
            <pc:sldMk cId="117392223" sldId="260"/>
            <ac:spMk id="17" creationId="{24A0F2EF-C041-45E3-8954-F726B73EC782}"/>
          </ac:spMkLst>
        </pc:spChg>
        <pc:spChg chg="add del mod">
          <ac:chgData name="Ali Nemati" userId="6533de61-77ac-4be5-b708-72cfeffd929c" providerId="ADAL" clId="{00461878-5BDA-BD44-807D-08E43B4DD88C}" dt="2024-02-03T20:32:58.643" v="990" actId="22"/>
          <ac:spMkLst>
            <pc:docMk/>
            <pc:sldMk cId="117392223" sldId="260"/>
            <ac:spMk id="19" creationId="{A1C35FA7-514B-04EA-D559-284F5EF34AAC}"/>
          </ac:spMkLst>
        </pc:spChg>
        <pc:spChg chg="add del">
          <ac:chgData name="Ali Nemati" userId="6533de61-77ac-4be5-b708-72cfeffd929c" providerId="ADAL" clId="{00461878-5BDA-BD44-807D-08E43B4DD88C}" dt="2024-02-03T20:33:00.351" v="992" actId="22"/>
          <ac:spMkLst>
            <pc:docMk/>
            <pc:sldMk cId="117392223" sldId="260"/>
            <ac:spMk id="21" creationId="{F66F752D-0860-57A6-94F3-EA5E5EFE20CE}"/>
          </ac:spMkLst>
        </pc:spChg>
        <pc:spChg chg="del mod topLvl">
          <ac:chgData name="Ali Nemati" userId="6533de61-77ac-4be5-b708-72cfeffd929c" providerId="ADAL" clId="{00461878-5BDA-BD44-807D-08E43B4DD88C}" dt="2024-02-03T20:38:52.988" v="1113" actId="478"/>
          <ac:spMkLst>
            <pc:docMk/>
            <pc:sldMk cId="117392223" sldId="260"/>
            <ac:spMk id="23" creationId="{EFC92CF9-5693-95B0-A96C-BFFD7452A2D5}"/>
          </ac:spMkLst>
        </pc:spChg>
        <pc:spChg chg="mod topLvl">
          <ac:chgData name="Ali Nemati" userId="6533de61-77ac-4be5-b708-72cfeffd929c" providerId="ADAL" clId="{00461878-5BDA-BD44-807D-08E43B4DD88C}" dt="2024-02-03T21:08:16.845" v="1792" actId="14861"/>
          <ac:spMkLst>
            <pc:docMk/>
            <pc:sldMk cId="117392223" sldId="260"/>
            <ac:spMk id="24" creationId="{1D6EDD83-7F44-3DDA-5334-5102BE635B4A}"/>
          </ac:spMkLst>
        </pc:spChg>
        <pc:spChg chg="del mod">
          <ac:chgData name="Ali Nemati" userId="6533de61-77ac-4be5-b708-72cfeffd929c" providerId="ADAL" clId="{00461878-5BDA-BD44-807D-08E43B4DD88C}" dt="2024-02-03T20:34:41.562" v="1009" actId="478"/>
          <ac:spMkLst>
            <pc:docMk/>
            <pc:sldMk cId="117392223" sldId="260"/>
            <ac:spMk id="25" creationId="{402AF21D-5929-BC16-7B61-627F74785362}"/>
          </ac:spMkLst>
        </pc:spChg>
        <pc:spChg chg="del mod">
          <ac:chgData name="Ali Nemati" userId="6533de61-77ac-4be5-b708-72cfeffd929c" providerId="ADAL" clId="{00461878-5BDA-BD44-807D-08E43B4DD88C}" dt="2024-02-03T20:34:36.944" v="1008" actId="478"/>
          <ac:spMkLst>
            <pc:docMk/>
            <pc:sldMk cId="117392223" sldId="260"/>
            <ac:spMk id="26" creationId="{C46599C4-2752-61BA-24C3-26F158BFBD4E}"/>
          </ac:spMkLst>
        </pc:spChg>
        <pc:spChg chg="add del mod">
          <ac:chgData name="Ali Nemati" userId="6533de61-77ac-4be5-b708-72cfeffd929c" providerId="ADAL" clId="{00461878-5BDA-BD44-807D-08E43B4DD88C}" dt="2024-02-03T20:38:24.174" v="1103" actId="478"/>
          <ac:spMkLst>
            <pc:docMk/>
            <pc:sldMk cId="117392223" sldId="260"/>
            <ac:spMk id="27" creationId="{982D4B94-3716-2C39-315E-9D18A196A3D8}"/>
          </ac:spMkLst>
        </pc:spChg>
        <pc:spChg chg="add mod">
          <ac:chgData name="Ali Nemati" userId="6533de61-77ac-4be5-b708-72cfeffd929c" providerId="ADAL" clId="{00461878-5BDA-BD44-807D-08E43B4DD88C}" dt="2024-02-03T21:08:10.296" v="1787" actId="14861"/>
          <ac:spMkLst>
            <pc:docMk/>
            <pc:sldMk cId="117392223" sldId="260"/>
            <ac:spMk id="29" creationId="{6AEE1C9C-0883-2E6D-2B4F-B2A7CDD0A985}"/>
          </ac:spMkLst>
        </pc:spChg>
        <pc:spChg chg="add del mod">
          <ac:chgData name="Ali Nemati" userId="6533de61-77ac-4be5-b708-72cfeffd929c" providerId="ADAL" clId="{00461878-5BDA-BD44-807D-08E43B4DD88C}" dt="2024-02-03T20:47:41.924" v="1321" actId="478"/>
          <ac:spMkLst>
            <pc:docMk/>
            <pc:sldMk cId="117392223" sldId="260"/>
            <ac:spMk id="31" creationId="{EE4908B4-95E9-C6C0-FD87-23517614FDED}"/>
          </ac:spMkLst>
        </pc:spChg>
        <pc:spChg chg="add mod">
          <ac:chgData name="Ali Nemati" userId="6533de61-77ac-4be5-b708-72cfeffd929c" providerId="ADAL" clId="{00461878-5BDA-BD44-807D-08E43B4DD88C}" dt="2024-02-03T20:47:45.576" v="1328" actId="20577"/>
          <ac:spMkLst>
            <pc:docMk/>
            <pc:sldMk cId="117392223" sldId="260"/>
            <ac:spMk id="32" creationId="{8C8ADDEC-5FDF-B2A2-3372-43A207B9E031}"/>
          </ac:spMkLst>
        </pc:spChg>
        <pc:spChg chg="add del mod">
          <ac:chgData name="Ali Nemati" userId="6533de61-77ac-4be5-b708-72cfeffd929c" providerId="ADAL" clId="{00461878-5BDA-BD44-807D-08E43B4DD88C}" dt="2024-02-03T21:05:13.318" v="1720" actId="478"/>
          <ac:spMkLst>
            <pc:docMk/>
            <pc:sldMk cId="117392223" sldId="260"/>
            <ac:spMk id="33" creationId="{E341F89B-4403-BE83-2018-BC6400604A48}"/>
          </ac:spMkLst>
        </pc:spChg>
        <pc:grpChg chg="mod">
          <ac:chgData name="Ali Nemati" userId="6533de61-77ac-4be5-b708-72cfeffd929c" providerId="ADAL" clId="{00461878-5BDA-BD44-807D-08E43B4DD88C}" dt="2024-02-03T20:25:24.426" v="901" actId="34136"/>
          <ac:grpSpMkLst>
            <pc:docMk/>
            <pc:sldMk cId="117392223" sldId="260"/>
            <ac:grpSpMk id="8" creationId="{87A60821-743F-821F-9075-78A3B7A054A2}"/>
          </ac:grpSpMkLst>
        </pc:grpChg>
        <pc:grpChg chg="add del mod">
          <ac:chgData name="Ali Nemati" userId="6533de61-77ac-4be5-b708-72cfeffd929c" providerId="ADAL" clId="{00461878-5BDA-BD44-807D-08E43B4DD88C}" dt="2024-02-03T20:38:52.988" v="1113" actId="478"/>
          <ac:grpSpMkLst>
            <pc:docMk/>
            <pc:sldMk cId="117392223" sldId="260"/>
            <ac:grpSpMk id="22" creationId="{3023E563-BFA7-17CB-EFDF-1522557C6E0A}"/>
          </ac:grpSpMkLst>
        </pc:grpChg>
        <pc:picChg chg="add mod">
          <ac:chgData name="Ali Nemati" userId="6533de61-77ac-4be5-b708-72cfeffd929c" providerId="ADAL" clId="{00461878-5BDA-BD44-807D-08E43B4DD88C}" dt="2024-02-03T21:08:01.742" v="1782" actId="14861"/>
          <ac:picMkLst>
            <pc:docMk/>
            <pc:sldMk cId="117392223" sldId="260"/>
            <ac:picMk id="9" creationId="{E3224FE0-E260-5B5B-EBA7-51D01E981694}"/>
          </ac:picMkLst>
        </pc:picChg>
        <pc:picChg chg="add del mod">
          <ac:chgData name="Ali Nemati" userId="6533de61-77ac-4be5-b708-72cfeffd929c" providerId="ADAL" clId="{00461878-5BDA-BD44-807D-08E43B4DD88C}" dt="2024-02-03T20:28:14.237" v="915" actId="478"/>
          <ac:picMkLst>
            <pc:docMk/>
            <pc:sldMk cId="117392223" sldId="260"/>
            <ac:picMk id="10" creationId="{89C46E45-4A00-AAC2-47B2-2EB9959FC762}"/>
          </ac:picMkLst>
        </pc:picChg>
        <pc:picChg chg="add del mod">
          <ac:chgData name="Ali Nemati" userId="6533de61-77ac-4be5-b708-72cfeffd929c" providerId="ADAL" clId="{00461878-5BDA-BD44-807D-08E43B4DD88C}" dt="2024-02-03T20:23:30.939" v="881" actId="478"/>
          <ac:picMkLst>
            <pc:docMk/>
            <pc:sldMk cId="117392223" sldId="260"/>
            <ac:picMk id="11" creationId="{FC4A4B98-E692-4055-D504-EDD6CA4893A4}"/>
          </ac:picMkLst>
        </pc:picChg>
        <pc:picChg chg="add del mod">
          <ac:chgData name="Ali Nemati" userId="6533de61-77ac-4be5-b708-72cfeffd929c" providerId="ADAL" clId="{00461878-5BDA-BD44-807D-08E43B4DD88C}" dt="2024-02-03T20:28:23.093" v="919" actId="478"/>
          <ac:picMkLst>
            <pc:docMk/>
            <pc:sldMk cId="117392223" sldId="260"/>
            <ac:picMk id="14" creationId="{B4E03C98-C2C7-4A91-C3EB-AD32A2FFA950}"/>
          </ac:picMkLst>
        </pc:picChg>
        <pc:picChg chg="add mod">
          <ac:chgData name="Ali Nemati" userId="6533de61-77ac-4be5-b708-72cfeffd929c" providerId="ADAL" clId="{00461878-5BDA-BD44-807D-08E43B4DD88C}" dt="2024-02-03T21:07:52.221" v="1773" actId="14861"/>
          <ac:picMkLst>
            <pc:docMk/>
            <pc:sldMk cId="117392223" sldId="260"/>
            <ac:picMk id="16" creationId="{B100195A-FF2E-68B8-BF89-EAF733244892}"/>
          </ac:picMkLst>
        </pc:picChg>
        <pc:picChg chg="add mod">
          <ac:chgData name="Ali Nemati" userId="6533de61-77ac-4be5-b708-72cfeffd929c" providerId="ADAL" clId="{00461878-5BDA-BD44-807D-08E43B4DD88C}" dt="2024-02-03T21:07:58.285" v="1778" actId="14861"/>
          <ac:picMkLst>
            <pc:docMk/>
            <pc:sldMk cId="117392223" sldId="260"/>
            <ac:picMk id="28" creationId="{63383465-5120-BAB8-A496-9AAE3F63FDE0}"/>
          </ac:picMkLst>
        </pc:picChg>
        <pc:picChg chg="add del mod">
          <ac:chgData name="Ali Nemati" userId="6533de61-77ac-4be5-b708-72cfeffd929c" providerId="ADAL" clId="{00461878-5BDA-BD44-807D-08E43B4DD88C}" dt="2024-02-03T20:44:46.313" v="1278" actId="478"/>
          <ac:picMkLst>
            <pc:docMk/>
            <pc:sldMk cId="117392223" sldId="260"/>
            <ac:picMk id="30" creationId="{1781F238-AF34-7D9F-A9D4-91E1BB47A337}"/>
          </ac:picMkLst>
        </pc:picChg>
      </pc:sldChg>
      <pc:sldChg chg="add del">
        <pc:chgData name="Ali Nemati" userId="6533de61-77ac-4be5-b708-72cfeffd929c" providerId="ADAL" clId="{00461878-5BDA-BD44-807D-08E43B4DD88C}" dt="2024-02-03T03:31:07.880" v="513" actId="2696"/>
        <pc:sldMkLst>
          <pc:docMk/>
          <pc:sldMk cId="3648346513" sldId="260"/>
        </pc:sldMkLst>
      </pc:sldChg>
      <pc:sldChg chg="addSp delSp modSp add del mod">
        <pc:chgData name="Ali Nemati" userId="6533de61-77ac-4be5-b708-72cfeffd929c" providerId="ADAL" clId="{00461878-5BDA-BD44-807D-08E43B4DD88C}" dt="2024-02-03T20:48:35.608" v="1337" actId="2696"/>
        <pc:sldMkLst>
          <pc:docMk/>
          <pc:sldMk cId="3601642025" sldId="261"/>
        </pc:sldMkLst>
        <pc:spChg chg="add del mod">
          <ac:chgData name="Ali Nemati" userId="6533de61-77ac-4be5-b708-72cfeffd929c" providerId="ADAL" clId="{00461878-5BDA-BD44-807D-08E43B4DD88C}" dt="2024-02-03T20:48:00.222" v="1331" actId="478"/>
          <ac:spMkLst>
            <pc:docMk/>
            <pc:sldMk cId="3601642025" sldId="261"/>
            <ac:spMk id="2" creationId="{EABA02A1-C989-C7F2-D3F4-68DA15A7D54D}"/>
          </ac:spMkLst>
        </pc:spChg>
        <pc:spChg chg="add mod">
          <ac:chgData name="Ali Nemati" userId="6533de61-77ac-4be5-b708-72cfeffd929c" providerId="ADAL" clId="{00461878-5BDA-BD44-807D-08E43B4DD88C}" dt="2024-02-03T20:48:01.517" v="1332"/>
          <ac:spMkLst>
            <pc:docMk/>
            <pc:sldMk cId="3601642025" sldId="261"/>
            <ac:spMk id="5" creationId="{8BFBA281-1FE6-3E7A-DB66-BD8D969A7151}"/>
          </ac:spMkLst>
        </pc:spChg>
        <pc:grpChg chg="mod">
          <ac:chgData name="Ali Nemati" userId="6533de61-77ac-4be5-b708-72cfeffd929c" providerId="ADAL" clId="{00461878-5BDA-BD44-807D-08E43B4DD88C}" dt="2024-02-03T20:47:51.097" v="1329" actId="1076"/>
          <ac:grpSpMkLst>
            <pc:docMk/>
            <pc:sldMk cId="3601642025" sldId="261"/>
            <ac:grpSpMk id="8" creationId="{48CAAC91-235E-2124-BD2C-FF6F3CB03DC5}"/>
          </ac:grpSpMkLst>
        </pc:grpChg>
      </pc:sldChg>
      <pc:sldChg chg="addSp delSp modSp add mod">
        <pc:chgData name="Ali Nemati" userId="6533de61-77ac-4be5-b708-72cfeffd929c" providerId="ADAL" clId="{00461878-5BDA-BD44-807D-08E43B4DD88C}" dt="2024-02-03T21:09:08.962" v="1817" actId="14861"/>
        <pc:sldMkLst>
          <pc:docMk/>
          <pc:sldMk cId="2272690349" sldId="262"/>
        </pc:sldMkLst>
        <pc:spChg chg="add del mod">
          <ac:chgData name="Ali Nemati" userId="6533de61-77ac-4be5-b708-72cfeffd929c" providerId="ADAL" clId="{00461878-5BDA-BD44-807D-08E43B4DD88C}" dt="2024-02-03T21:05:22.309" v="1721" actId="478"/>
          <ac:spMkLst>
            <pc:docMk/>
            <pc:sldMk cId="2272690349" sldId="262"/>
            <ac:spMk id="2" creationId="{F1D39276-4C8F-4D5D-C746-0089763DA566}"/>
          </ac:spMkLst>
        </pc:spChg>
        <pc:spChg chg="add del mod">
          <ac:chgData name="Ali Nemati" userId="6533de61-77ac-4be5-b708-72cfeffd929c" providerId="ADAL" clId="{00461878-5BDA-BD44-807D-08E43B4DD88C}" dt="2024-02-03T21:05:39.682" v="1726" actId="478"/>
          <ac:spMkLst>
            <pc:docMk/>
            <pc:sldMk cId="2272690349" sldId="262"/>
            <ac:spMk id="3" creationId="{FA04C871-C7CD-16EE-66B1-254170214532}"/>
          </ac:spMkLst>
        </pc:spChg>
        <pc:spChg chg="add del mod">
          <ac:chgData name="Ali Nemati" userId="6533de61-77ac-4be5-b708-72cfeffd929c" providerId="ADAL" clId="{00461878-5BDA-BD44-807D-08E43B4DD88C}" dt="2024-02-03T20:59:32.174" v="1650" actId="478"/>
          <ac:spMkLst>
            <pc:docMk/>
            <pc:sldMk cId="2272690349" sldId="262"/>
            <ac:spMk id="4" creationId="{AC17490A-A6C4-8D4E-114A-FF82516ABCE9}"/>
          </ac:spMkLst>
        </pc:spChg>
        <pc:spChg chg="add mod">
          <ac:chgData name="Ali Nemati" userId="6533de61-77ac-4be5-b708-72cfeffd929c" providerId="ADAL" clId="{00461878-5BDA-BD44-807D-08E43B4DD88C}" dt="2024-02-03T21:09:08.962" v="1817" actId="14861"/>
          <ac:spMkLst>
            <pc:docMk/>
            <pc:sldMk cId="2272690349" sldId="262"/>
            <ac:spMk id="5" creationId="{95C9D7BD-11EF-7E64-2204-2A2BCADB053B}"/>
          </ac:spMkLst>
        </pc:spChg>
        <pc:spChg chg="add del mod">
          <ac:chgData name="Ali Nemati" userId="6533de61-77ac-4be5-b708-72cfeffd929c" providerId="ADAL" clId="{00461878-5BDA-BD44-807D-08E43B4DD88C}" dt="2024-02-03T21:00:46.019" v="1664" actId="478"/>
          <ac:spMkLst>
            <pc:docMk/>
            <pc:sldMk cId="2272690349" sldId="262"/>
            <ac:spMk id="6" creationId="{2D19066D-E447-373F-2C18-A9FBC3A462F3}"/>
          </ac:spMkLst>
        </pc:spChg>
        <pc:spChg chg="mod">
          <ac:chgData name="Ali Nemati" userId="6533de61-77ac-4be5-b708-72cfeffd929c" providerId="ADAL" clId="{00461878-5BDA-BD44-807D-08E43B4DD88C}" dt="2024-02-03T21:01:05.643" v="1665" actId="14100"/>
          <ac:spMkLst>
            <pc:docMk/>
            <pc:sldMk cId="2272690349" sldId="262"/>
            <ac:spMk id="7" creationId="{5BC337EB-B73C-F824-1F35-CC36AB811988}"/>
          </ac:spMkLst>
        </pc:spChg>
        <pc:spChg chg="add del mod">
          <ac:chgData name="Ali Nemati" userId="6533de61-77ac-4be5-b708-72cfeffd929c" providerId="ADAL" clId="{00461878-5BDA-BD44-807D-08E43B4DD88C}" dt="2024-02-03T21:05:24.113" v="1722" actId="478"/>
          <ac:spMkLst>
            <pc:docMk/>
            <pc:sldMk cId="2272690349" sldId="262"/>
            <ac:spMk id="10" creationId="{A5554782-FF6F-5F7B-6767-E5EACAC18F19}"/>
          </ac:spMkLst>
        </pc:spChg>
        <pc:spChg chg="del">
          <ac:chgData name="Ali Nemati" userId="6533de61-77ac-4be5-b708-72cfeffd929c" providerId="ADAL" clId="{00461878-5BDA-BD44-807D-08E43B4DD88C}" dt="2024-02-03T20:57:36.020" v="1618" actId="478"/>
          <ac:spMkLst>
            <pc:docMk/>
            <pc:sldMk cId="2272690349" sldId="262"/>
            <ac:spMk id="17" creationId="{94C3CE16-4A2A-AA15-504C-9D2CF1841AA4}"/>
          </ac:spMkLst>
        </pc:spChg>
        <pc:spChg chg="mod">
          <ac:chgData name="Ali Nemati" userId="6533de61-77ac-4be5-b708-72cfeffd929c" providerId="ADAL" clId="{00461878-5BDA-BD44-807D-08E43B4DD88C}" dt="2024-02-03T21:05:32.857" v="1724" actId="34135"/>
          <ac:spMkLst>
            <pc:docMk/>
            <pc:sldMk cId="2272690349" sldId="262"/>
            <ac:spMk id="24" creationId="{A7B27CB3-3AA0-A2FF-9313-BBAFCE8E42E7}"/>
          </ac:spMkLst>
        </pc:spChg>
        <pc:spChg chg="del">
          <ac:chgData name="Ali Nemati" userId="6533de61-77ac-4be5-b708-72cfeffd929c" providerId="ADAL" clId="{00461878-5BDA-BD44-807D-08E43B4DD88C}" dt="2024-02-03T20:57:42.918" v="1620" actId="478"/>
          <ac:spMkLst>
            <pc:docMk/>
            <pc:sldMk cId="2272690349" sldId="262"/>
            <ac:spMk id="29" creationId="{E99AF6ED-5BB9-746F-19CD-12345E1D8E72}"/>
          </ac:spMkLst>
        </pc:spChg>
        <pc:spChg chg="mod">
          <ac:chgData name="Ali Nemati" userId="6533de61-77ac-4be5-b708-72cfeffd929c" providerId="ADAL" clId="{00461878-5BDA-BD44-807D-08E43B4DD88C}" dt="2024-02-03T21:03:31.303" v="1707" actId="20577"/>
          <ac:spMkLst>
            <pc:docMk/>
            <pc:sldMk cId="2272690349" sldId="262"/>
            <ac:spMk id="32" creationId="{3953D805-D6A5-5F3F-03A8-F0DEF1B26825}"/>
          </ac:spMkLst>
        </pc:spChg>
        <pc:grpChg chg="mod">
          <ac:chgData name="Ali Nemati" userId="6533de61-77ac-4be5-b708-72cfeffd929c" providerId="ADAL" clId="{00461878-5BDA-BD44-807D-08E43B4DD88C}" dt="2024-02-03T20:53:27.137" v="1384" actId="1076"/>
          <ac:grpSpMkLst>
            <pc:docMk/>
            <pc:sldMk cId="2272690349" sldId="262"/>
            <ac:grpSpMk id="8" creationId="{DB0562AF-07A3-6EA6-6DD9-301334D07421}"/>
          </ac:grpSpMkLst>
        </pc:grpChg>
        <pc:picChg chg="mod">
          <ac:chgData name="Ali Nemati" userId="6533de61-77ac-4be5-b708-72cfeffd929c" providerId="ADAL" clId="{00461878-5BDA-BD44-807D-08E43B4DD88C}" dt="2024-02-03T21:05:36.233" v="1725" actId="34135"/>
          <ac:picMkLst>
            <pc:docMk/>
            <pc:sldMk cId="2272690349" sldId="262"/>
            <ac:picMk id="9" creationId="{E123B3EE-C691-6D34-6D74-E4E284208914}"/>
          </ac:picMkLst>
        </pc:picChg>
        <pc:picChg chg="del">
          <ac:chgData name="Ali Nemati" userId="6533de61-77ac-4be5-b708-72cfeffd929c" providerId="ADAL" clId="{00461878-5BDA-BD44-807D-08E43B4DD88C}" dt="2024-02-03T20:57:44.716" v="1621" actId="478"/>
          <ac:picMkLst>
            <pc:docMk/>
            <pc:sldMk cId="2272690349" sldId="262"/>
            <ac:picMk id="16" creationId="{D649459C-D5E4-B0F4-3ECD-F4FBCD8D6130}"/>
          </ac:picMkLst>
        </pc:picChg>
        <pc:picChg chg="del">
          <ac:chgData name="Ali Nemati" userId="6533de61-77ac-4be5-b708-72cfeffd929c" providerId="ADAL" clId="{00461878-5BDA-BD44-807D-08E43B4DD88C}" dt="2024-02-03T20:57:38.392" v="1619" actId="478"/>
          <ac:picMkLst>
            <pc:docMk/>
            <pc:sldMk cId="2272690349" sldId="262"/>
            <ac:picMk id="28" creationId="{1E3C04DA-0A2B-C626-28BE-9EBFDAC2659A}"/>
          </ac:picMkLst>
        </pc:picChg>
      </pc:sldChg>
      <pc:sldChg chg="addSp delSp modSp add mod">
        <pc:chgData name="Ali Nemati" userId="6533de61-77ac-4be5-b708-72cfeffd929c" providerId="ADAL" clId="{00461878-5BDA-BD44-807D-08E43B4DD88C}" dt="2024-02-03T21:14:37.025" v="1851" actId="14100"/>
        <pc:sldMkLst>
          <pc:docMk/>
          <pc:sldMk cId="289290132" sldId="263"/>
        </pc:sldMkLst>
        <pc:spChg chg="add del">
          <ac:chgData name="Ali Nemati" userId="6533de61-77ac-4be5-b708-72cfeffd929c" providerId="ADAL" clId="{00461878-5BDA-BD44-807D-08E43B4DD88C}" dt="2024-02-03T21:12:08.982" v="1825" actId="478"/>
          <ac:spMkLst>
            <pc:docMk/>
            <pc:sldMk cId="289290132" sldId="263"/>
            <ac:spMk id="2" creationId="{9522CB97-546D-765D-13B6-A2965BBF26F5}"/>
          </ac:spMkLst>
        </pc:spChg>
        <pc:spChg chg="del mod">
          <ac:chgData name="Ali Nemati" userId="6533de61-77ac-4be5-b708-72cfeffd929c" providerId="ADAL" clId="{00461878-5BDA-BD44-807D-08E43B4DD88C}" dt="2024-02-03T21:12:29.787" v="1827" actId="478"/>
          <ac:spMkLst>
            <pc:docMk/>
            <pc:sldMk cId="289290132" sldId="263"/>
            <ac:spMk id="3" creationId="{B3E2E78F-202D-213C-8DA2-EECD61965DC1}"/>
          </ac:spMkLst>
        </pc:spChg>
        <pc:spChg chg="mod">
          <ac:chgData name="Ali Nemati" userId="6533de61-77ac-4be5-b708-72cfeffd929c" providerId="ADAL" clId="{00461878-5BDA-BD44-807D-08E43B4DD88C}" dt="2024-02-03T21:14:21.941" v="1850" actId="20577"/>
          <ac:spMkLst>
            <pc:docMk/>
            <pc:sldMk cId="289290132" sldId="263"/>
            <ac:spMk id="5" creationId="{15F5241D-B4BC-0036-3470-360363BFCEEE}"/>
          </ac:spMkLst>
        </pc:spChg>
        <pc:spChg chg="del">
          <ac:chgData name="Ali Nemati" userId="6533de61-77ac-4be5-b708-72cfeffd929c" providerId="ADAL" clId="{00461878-5BDA-BD44-807D-08E43B4DD88C}" dt="2024-02-03T21:12:07.388" v="1824" actId="478"/>
          <ac:spMkLst>
            <pc:docMk/>
            <pc:sldMk cId="289290132" sldId="263"/>
            <ac:spMk id="10" creationId="{530E417A-3CA3-ADC2-79BE-8BBB22F01BD2}"/>
          </ac:spMkLst>
        </pc:spChg>
        <pc:spChg chg="mod">
          <ac:chgData name="Ali Nemati" userId="6533de61-77ac-4be5-b708-72cfeffd929c" providerId="ADAL" clId="{00461878-5BDA-BD44-807D-08E43B4DD88C}" dt="2024-02-03T21:14:01.807" v="1844" actId="20577"/>
          <ac:spMkLst>
            <pc:docMk/>
            <pc:sldMk cId="289290132" sldId="263"/>
            <ac:spMk id="24" creationId="{BEC4616B-7BAD-7CC5-F0E8-E229EE3DF8D4}"/>
          </ac:spMkLst>
        </pc:spChg>
        <pc:picChg chg="add mod">
          <ac:chgData name="Ali Nemati" userId="6533de61-77ac-4be5-b708-72cfeffd929c" providerId="ADAL" clId="{00461878-5BDA-BD44-807D-08E43B4DD88C}" dt="2024-02-03T21:14:37.025" v="1851" actId="14100"/>
          <ac:picMkLst>
            <pc:docMk/>
            <pc:sldMk cId="289290132" sldId="263"/>
            <ac:picMk id="4" creationId="{ED45D4B5-96F8-D0DD-3431-51113A523B40}"/>
          </ac:picMkLst>
        </pc:picChg>
        <pc:picChg chg="del">
          <ac:chgData name="Ali Nemati" userId="6533de61-77ac-4be5-b708-72cfeffd929c" providerId="ADAL" clId="{00461878-5BDA-BD44-807D-08E43B4DD88C}" dt="2024-02-03T21:12:47.253" v="1828" actId="478"/>
          <ac:picMkLst>
            <pc:docMk/>
            <pc:sldMk cId="289290132" sldId="263"/>
            <ac:picMk id="9" creationId="{0E257CFE-73D7-C122-17D4-5AC6084973F7}"/>
          </ac:picMkLst>
        </pc:picChg>
      </pc:sldChg>
      <pc:sldChg chg="delSp add mod">
        <pc:chgData name="Ali Nemati" userId="6533de61-77ac-4be5-b708-72cfeffd929c" providerId="ADAL" clId="{00461878-5BDA-BD44-807D-08E43B4DD88C}" dt="2024-02-03T21:09:38.512" v="1823" actId="478"/>
        <pc:sldMkLst>
          <pc:docMk/>
          <pc:sldMk cId="3140913418" sldId="264"/>
        </pc:sldMkLst>
        <pc:spChg chg="del">
          <ac:chgData name="Ali Nemati" userId="6533de61-77ac-4be5-b708-72cfeffd929c" providerId="ADAL" clId="{00461878-5BDA-BD44-807D-08E43B4DD88C}" dt="2024-02-03T21:09:33.946" v="1821" actId="478"/>
          <ac:spMkLst>
            <pc:docMk/>
            <pc:sldMk cId="3140913418" sldId="264"/>
            <ac:spMk id="2" creationId="{BC212F65-F10D-2DFB-EA34-9D1E58D5B35F}"/>
          </ac:spMkLst>
        </pc:spChg>
        <pc:spChg chg="del">
          <ac:chgData name="Ali Nemati" userId="6533de61-77ac-4be5-b708-72cfeffd929c" providerId="ADAL" clId="{00461878-5BDA-BD44-807D-08E43B4DD88C}" dt="2024-02-03T21:09:36.596" v="1822" actId="478"/>
          <ac:spMkLst>
            <pc:docMk/>
            <pc:sldMk cId="3140913418" sldId="264"/>
            <ac:spMk id="3" creationId="{9CD756B3-E043-CADF-D2F3-CAC15F6D14C1}"/>
          </ac:spMkLst>
        </pc:spChg>
        <pc:spChg chg="del">
          <ac:chgData name="Ali Nemati" userId="6533de61-77ac-4be5-b708-72cfeffd929c" providerId="ADAL" clId="{00461878-5BDA-BD44-807D-08E43B4DD88C}" dt="2024-02-03T21:09:38.512" v="1823" actId="478"/>
          <ac:spMkLst>
            <pc:docMk/>
            <pc:sldMk cId="3140913418" sldId="264"/>
            <ac:spMk id="10" creationId="{088A7F34-9E5F-D7CB-88DD-6B12F16517D4}"/>
          </ac:spMkLst>
        </pc:spChg>
      </pc:sldChg>
      <pc:sldMasterChg chg="modSp modSldLayout">
        <pc:chgData name="Ali Nemati" userId="6533de61-77ac-4be5-b708-72cfeffd929c" providerId="ADAL" clId="{00461878-5BDA-BD44-807D-08E43B4DD88C}" dt="2024-02-03T02:48:59.246" v="8"/>
        <pc:sldMasterMkLst>
          <pc:docMk/>
          <pc:sldMasterMk cId="2768626679" sldId="2147483672"/>
        </pc:sldMasterMkLst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asterMk cId="2768626679" sldId="2147483672"/>
            <ac:spMk id="2" creationId="{00000000-0000-0000-0000-000000000000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asterMk cId="2768626679" sldId="2147483672"/>
            <ac:spMk id="3" creationId="{00000000-0000-0000-0000-000000000000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asterMk cId="2768626679" sldId="2147483672"/>
            <ac:spMk id="4" creationId="{00000000-0000-0000-0000-000000000000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asterMk cId="2768626679" sldId="2147483672"/>
            <ac:spMk id="5" creationId="{00000000-0000-0000-0000-000000000000}"/>
          </ac:spMkLst>
        </pc:spChg>
        <pc:spChg chg="mod">
          <ac:chgData name="Ali Nemati" userId="6533de61-77ac-4be5-b708-72cfeffd929c" providerId="ADAL" clId="{00461878-5BDA-BD44-807D-08E43B4DD88C}" dt="2024-02-03T02:48:59.246" v="8"/>
          <ac:spMkLst>
            <pc:docMk/>
            <pc:sldMasterMk cId="2768626679" sldId="2147483672"/>
            <ac:spMk id="6" creationId="{00000000-0000-0000-0000-000000000000}"/>
          </ac:spMkLst>
        </pc:sp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1067475300" sldId="2147483673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1067475300" sldId="2147483673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1067475300" sldId="2147483673"/>
              <ac:spMk id="3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394853843" sldId="2147483675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394853843" sldId="2147483675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394853843" sldId="2147483675"/>
              <ac:spMk id="3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1388891995" sldId="2147483676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1388891995" sldId="2147483676"/>
              <ac:spMk id="3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1388891995" sldId="2147483676"/>
              <ac:spMk id="4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954661977" sldId="2147483677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954661977" sldId="2147483677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954661977" sldId="2147483677"/>
              <ac:spMk id="3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954661977" sldId="2147483677"/>
              <ac:spMk id="4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954661977" sldId="2147483677"/>
              <ac:spMk id="5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954661977" sldId="2147483677"/>
              <ac:spMk id="6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4146000851" sldId="2147483680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4146000851" sldId="2147483680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4146000851" sldId="2147483680"/>
              <ac:spMk id="3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4146000851" sldId="2147483680"/>
              <ac:spMk id="4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238910220" sldId="2147483681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238910220" sldId="2147483681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238910220" sldId="2147483681"/>
              <ac:spMk id="3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238910220" sldId="2147483681"/>
              <ac:spMk id="4" creationId="{00000000-0000-0000-0000-000000000000}"/>
            </ac:spMkLst>
          </pc:spChg>
        </pc:sldLayoutChg>
        <pc:sldLayoutChg chg="modSp">
          <pc:chgData name="Ali Nemati" userId="6533de61-77ac-4be5-b708-72cfeffd929c" providerId="ADAL" clId="{00461878-5BDA-BD44-807D-08E43B4DD88C}" dt="2024-02-03T02:48:59.246" v="8"/>
          <pc:sldLayoutMkLst>
            <pc:docMk/>
            <pc:sldMasterMk cId="2768626679" sldId="2147483672"/>
            <pc:sldLayoutMk cId="4009471165" sldId="2147483683"/>
          </pc:sldLayoutMkLst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4009471165" sldId="2147483683"/>
              <ac:spMk id="2" creationId="{00000000-0000-0000-0000-000000000000}"/>
            </ac:spMkLst>
          </pc:spChg>
          <pc:spChg chg="mod">
            <ac:chgData name="Ali Nemati" userId="6533de61-77ac-4be5-b708-72cfeffd929c" providerId="ADAL" clId="{00461878-5BDA-BD44-807D-08E43B4DD88C}" dt="2024-02-03T02:48:59.246" v="8"/>
            <ac:spMkLst>
              <pc:docMk/>
              <pc:sldMasterMk cId="2768626679" sldId="2147483672"/>
              <pc:sldLayoutMk cId="4009471165" sldId="2147483683"/>
              <ac:spMk id="3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2.jpe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C624E-F915-5A47-92BC-074C383B0E58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9013" y="1143000"/>
            <a:ext cx="23399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370B87-B9EE-E440-BD02-323A8E42E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63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1pPr>
    <a:lvl2pPr marL="491261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2pPr>
    <a:lvl3pPr marL="982523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3pPr>
    <a:lvl4pPr marL="1473784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4pPr>
    <a:lvl5pPr marL="1965046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5pPr>
    <a:lvl6pPr marL="2456307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6pPr>
    <a:lvl7pPr marL="2947568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7pPr>
    <a:lvl8pPr marL="3438830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8pPr>
    <a:lvl9pPr marL="3930091" algn="l" defTabSz="982523" rtl="0" eaLnBrk="1" latinLnBrk="0" hangingPunct="1">
      <a:defRPr sz="128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290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BE4F91-CD7E-30DD-82E6-8C217439E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0EAD39-0CA2-AFE6-A762-A39FDEB1F1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6215C5-43AC-F0E8-1E9C-0198BDE647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4173F-1785-BDA1-B4D4-6B6885ED0B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04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747326-8C34-22ED-8E65-B6471B211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90966C-5BD8-5E70-6221-8626FDE1B7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590DD6-DE1A-31CF-B900-23C8716E7D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BEE636-7ED7-94DA-A2CF-E96EBB5E0D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9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7ED00-A22B-3B8F-FC0E-8CD016CFA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164D32-846D-DCAC-0C94-AFA33CB6C8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462D92-C10F-7CFA-9331-134456C15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FAD07D-2BF1-8761-93CB-05AEC5E66E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43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732E5-B54E-AA01-BB36-6073046ADE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BCE9DA-9F93-6F79-27FC-227A47CB71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DB01C9-AF96-B7D8-BFB1-9C7ED9966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8CE2FD-82D0-B212-583E-243EDD60DC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22280-F512-6C24-78CC-A34CD21E85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2AA723-99F8-0809-712D-D06392E0B7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9013" y="1143000"/>
            <a:ext cx="23399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935B46-F23C-4F35-B64F-C97E85CF74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086B2C-4DD2-B0ED-2229-5C0DD12D17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370B87-B9EE-E440-BD02-323A8E42E2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71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76010"/>
            <a:ext cx="6606540" cy="3565372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378877"/>
            <a:ext cx="5829300" cy="2472528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7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4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45236"/>
            <a:ext cx="1675924" cy="86787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45236"/>
            <a:ext cx="4930616" cy="86787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051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881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53132"/>
            <a:ext cx="6703695" cy="4259955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853388"/>
            <a:ext cx="6703695" cy="2240210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10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726182"/>
            <a:ext cx="3303270" cy="64977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726182"/>
            <a:ext cx="3303270" cy="64977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00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45239"/>
            <a:ext cx="6703695" cy="197944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510459"/>
            <a:ext cx="3288089" cy="1230337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740796"/>
            <a:ext cx="3288089" cy="55021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510459"/>
            <a:ext cx="3304282" cy="1230337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740796"/>
            <a:ext cx="3304282" cy="55021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87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3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3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82731"/>
            <a:ext cx="2506801" cy="2389558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74511"/>
            <a:ext cx="3934778" cy="7277721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72289"/>
            <a:ext cx="2506801" cy="5691795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94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82731"/>
            <a:ext cx="2506801" cy="2389558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74511"/>
            <a:ext cx="3934778" cy="7277721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72289"/>
            <a:ext cx="2506801" cy="5691795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23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45239"/>
            <a:ext cx="6703695" cy="19794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726182"/>
            <a:ext cx="6703695" cy="6497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491858"/>
            <a:ext cx="1748790" cy="5452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C2BB0E-22AC-894F-B842-F7F693AB4942}" type="datetimeFigureOut">
              <a:rPr lang="en-US" smtClean="0"/>
              <a:t>02/03/2024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491858"/>
            <a:ext cx="2623185" cy="5452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491858"/>
            <a:ext cx="1748790" cy="5452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0A3F1-D574-184B-ADB9-9EDCDAEA00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53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F117A27-3307-A658-FC68-79CB61E3072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79733" y="1599477"/>
            <a:ext cx="1614921" cy="292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41" dirty="0"/>
              <a:t>Friday, Feb 07, 2024</a:t>
            </a:r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C530656F-AB9E-5B27-299E-1924CF23BB5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5" t="24595" r="18492" b="23964"/>
          <a:stretch/>
        </p:blipFill>
        <p:spPr bwMode="auto">
          <a:xfrm>
            <a:off x="6183851" y="280834"/>
            <a:ext cx="1010803" cy="10516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A73A1D9-1A67-89A7-17C4-8D3AEEB1044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5204" y="-18855"/>
            <a:ext cx="6970994" cy="5029200"/>
            <a:chOff x="86539" y="-34878"/>
            <a:chExt cx="6970994" cy="502920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777C82-CD5D-79B2-E64F-A5CE8265411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86539" y="-34878"/>
              <a:ext cx="4114800" cy="502920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</a:endParaRPr>
            </a:p>
          </p:txBody>
        </p:sp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0C6E8D83-6ED0-A73E-A73E-6DA2E1925D99}"/>
                </a:ext>
              </a:extLst>
            </p:cNvPr>
            <p:cNvPicPr preferRelativeResize="0"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2568" y="2229763"/>
              <a:ext cx="6314965" cy="2743200"/>
            </a:xfrm>
            <a:prstGeom prst="rect">
              <a:avLst/>
            </a:prstGeom>
            <a:solidFill>
              <a:srgbClr val="FFFFFF"/>
            </a:solidFill>
            <a:effectLst>
              <a:softEdge rad="63500"/>
            </a:effec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01C2436-3F25-4E97-FDDC-EE9C5ECF35A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920042" y="576213"/>
              <a:ext cx="4063561" cy="15261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308" dirty="0">
                  <a:solidFill>
                    <a:schemeClr val="bg1"/>
                  </a:solidFill>
                  <a:latin typeface=""/>
                </a:rPr>
                <a:t>Generative AI Newsletter</a:t>
              </a:r>
            </a:p>
            <a:p>
              <a:endParaRPr lang="en-US" sz="930" dirty="0">
                <a:solidFill>
                  <a:schemeClr val="bg1"/>
                </a:solidFill>
                <a:latin typeface=""/>
              </a:endParaRPr>
            </a:p>
            <a:p>
              <a:r>
                <a:rPr lang="en-US" sz="1447" dirty="0">
                  <a:solidFill>
                    <a:srgbClr val="FFC000"/>
                  </a:solidFill>
                </a:rPr>
                <a:t>Slack Chanel: #GENAI 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EC2A85D-4F6A-648A-591A-70BD440C53C9}"/>
              </a:ext>
            </a:extLst>
          </p:cNvPr>
          <p:cNvGrpSpPr>
            <a:grpSpLocks/>
          </p:cNvGrpSpPr>
          <p:nvPr/>
        </p:nvGrpSpPr>
        <p:grpSpPr>
          <a:xfrm>
            <a:off x="4028678" y="4376335"/>
            <a:ext cx="3017520" cy="3200400"/>
            <a:chOff x="3990704" y="3431481"/>
            <a:chExt cx="3017520" cy="32004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F2A7135-224A-CDCC-3051-08C4385461C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990704" y="3431481"/>
              <a:ext cx="3017520" cy="320040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  <a:effectLst>
              <a:softEdge rad="63500"/>
            </a:effectLst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999" dirty="0">
                  <a:highlight>
                    <a:srgbClr val="0B4068"/>
                  </a:highlight>
                </a:rPr>
                <a:t>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D4C7D85-625F-38CB-E560-286105FDDF4B}"/>
                </a:ext>
              </a:extLst>
            </p:cNvPr>
            <p:cNvSpPr txBox="1">
              <a:spLocks/>
            </p:cNvSpPr>
            <p:nvPr/>
          </p:nvSpPr>
          <p:spPr>
            <a:xfrm>
              <a:off x="4021702" y="3512875"/>
              <a:ext cx="2403946" cy="4135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999" dirty="0">
                  <a:solidFill>
                    <a:schemeClr val="bg2"/>
                  </a:solidFill>
                  <a:highlight>
                    <a:srgbClr val="0B4068"/>
                  </a:highlight>
                  <a:latin typeface=""/>
                </a:rPr>
                <a:t>TOP Generative AI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3BC822D-7FF0-F440-BD82-7A353FD1EF68}"/>
                </a:ext>
              </a:extLst>
            </p:cNvPr>
            <p:cNvSpPr txBox="1">
              <a:spLocks/>
            </p:cNvSpPr>
            <p:nvPr/>
          </p:nvSpPr>
          <p:spPr>
            <a:xfrm>
              <a:off x="4021701" y="4089175"/>
              <a:ext cx="2823336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  <a:latin typeface=""/>
                </a:rPr>
                <a:t>This is an example This is an example This is an example This is an example This is an example This is an example his is an </a:t>
              </a:r>
              <a:r>
                <a:rPr lang="en-US" sz="1400" dirty="0" err="1">
                  <a:solidFill>
                    <a:schemeClr val="bg1"/>
                  </a:solidFill>
                  <a:latin typeface=""/>
                </a:rPr>
                <a:t>exampleThis</a:t>
              </a:r>
              <a:r>
                <a:rPr lang="en-US" sz="1400" dirty="0">
                  <a:solidFill>
                    <a:schemeClr val="bg1"/>
                  </a:solidFill>
                  <a:latin typeface=""/>
                </a:rPr>
                <a:t> is an example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CCFBF1-B6F4-9F90-A6C7-BE576181B446}"/>
                </a:ext>
              </a:extLst>
            </p:cNvPr>
            <p:cNvSpPr txBox="1">
              <a:spLocks/>
            </p:cNvSpPr>
            <p:nvPr/>
          </p:nvSpPr>
          <p:spPr>
            <a:xfrm>
              <a:off x="4058781" y="5549202"/>
              <a:ext cx="2881366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"/>
                </a:rPr>
                <a:t>This is an </a:t>
              </a:r>
              <a:r>
                <a:rPr lang="en-US" sz="1400" dirty="0">
                  <a:solidFill>
                    <a:schemeClr val="bg1"/>
                  </a:solidFill>
                  <a:latin typeface=""/>
                </a:rPr>
                <a:t>example</a:t>
              </a:r>
              <a:r>
                <a:rPr lang="en-US" sz="1200" dirty="0">
                  <a:solidFill>
                    <a:schemeClr val="bg1"/>
                  </a:solidFill>
                  <a:latin typeface=""/>
                </a:rPr>
                <a:t> This is an example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"/>
                </a:rPr>
                <a:t>This is an example This is an example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"/>
                </a:rPr>
                <a:t>This is an example This is an example</a:t>
              </a:r>
            </a:p>
            <a:p>
              <a:r>
                <a:rPr lang="en-US" sz="1200" dirty="0">
                  <a:solidFill>
                    <a:schemeClr val="bg1"/>
                  </a:solidFill>
                  <a:latin typeface=""/>
                </a:rPr>
                <a:t>This is an example This is an example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85E1D5E-466A-ABD8-FC76-462BA8209AE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731519" y="5209269"/>
            <a:ext cx="3064684" cy="3194464"/>
            <a:chOff x="731519" y="5209269"/>
            <a:chExt cx="3064684" cy="319446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5702634-42B7-B988-9355-85345167E73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78683" y="6649407"/>
              <a:ext cx="3017520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>
                  <a:latin typeface=""/>
                </a:rPr>
                <a:t>As we enter the new year, we are thrilled to announce that our company has experienced significant growth and success in Q1 2023. </a:t>
              </a:r>
            </a:p>
            <a:p>
              <a:endParaRPr lang="en-US" sz="1200" dirty="0">
                <a:latin typeface=""/>
              </a:endParaRPr>
            </a:p>
            <a:p>
              <a:r>
                <a:rPr lang="en-US" sz="1200" dirty="0">
                  <a:latin typeface=""/>
                </a:rPr>
                <a:t>Our hardworking team has successfully implemented new strategies and projects, resulting in an increase in revenue and market share.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095CA48-F941-CD63-0607-4C3D0C387726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731519" y="5209269"/>
              <a:ext cx="3017520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"/>
                </a:rPr>
                <a:t>Our Company's Growth &amp; Success </a:t>
              </a:r>
            </a:p>
            <a:p>
              <a:r>
                <a:rPr lang="en-US" sz="2400" dirty="0">
                  <a:latin typeface=""/>
                </a:rPr>
                <a:t>in Q1 2023</a:t>
              </a:r>
            </a:p>
          </p:txBody>
        </p:sp>
      </p:grp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A00FF01-BB07-E9DA-E6DE-E0475BCF3BF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6487" y="6309284"/>
            <a:ext cx="1824992" cy="4726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99"/>
          </a:p>
        </p:txBody>
      </p:sp>
      <p:pic>
        <p:nvPicPr>
          <p:cNvPr id="29" name="Picture 4" descr="Video: How Will Generative AI Impact My Field of Study? | BU Today | Boston  University">
            <a:extLst>
              <a:ext uri="{FF2B5EF4-FFF2-40B4-BE49-F238E27FC236}">
                <a16:creationId xmlns:a16="http://schemas.microsoft.com/office/drawing/2014/main" id="{D1D17789-ECB1-4A5D-3036-37C03D8446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825" y="7586382"/>
            <a:ext cx="3018452" cy="126536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D90FC4F-DBA0-914F-6BB1-1A7BC36B878F}"/>
              </a:ext>
            </a:extLst>
          </p:cNvPr>
          <p:cNvSpPr/>
          <p:nvPr/>
        </p:nvSpPr>
        <p:spPr>
          <a:xfrm>
            <a:off x="4011826" y="8883152"/>
            <a:ext cx="3017520" cy="1026961"/>
          </a:xfrm>
          <a:prstGeom prst="rect">
            <a:avLst/>
          </a:prstGeom>
          <a:solidFill>
            <a:srgbClr val="0B40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CAN BE FILLED WITH A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423859E-F948-5AE7-3CD1-5FF069DB4F9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2880" y="8871046"/>
            <a:ext cx="7406640" cy="1463040"/>
            <a:chOff x="182880" y="8871046"/>
            <a:chExt cx="7406640" cy="1463040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6C9CA79-CABF-2026-26DA-A8543291F8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7A595DE8-614C-F552-29C0-8FA27D51619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C886D5-E6AB-5F6B-5CC8-67511795103F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999" dirty="0">
                  <a:solidFill>
                    <a:schemeClr val="bg1"/>
                  </a:solidFill>
                  <a:latin typeface=""/>
                </a:rPr>
                <a:t>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5BD7EBC-19D7-7BA0-EAC1-0CE5BCEED37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8519" y="9877793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Introduction</a:t>
              </a:r>
            </a:p>
          </p:txBody>
        </p:sp>
      </p:grp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2B2D706E-70F7-DDC6-24AE-E04C86E6606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77252" y="7508418"/>
            <a:ext cx="1824992" cy="47265"/>
          </a:xfrm>
          <a:prstGeom prst="roundRect">
            <a:avLst/>
          </a:prstGeom>
          <a:solidFill>
            <a:srgbClr val="0B4068"/>
          </a:solidFill>
          <a:ln>
            <a:solidFill>
              <a:srgbClr val="0048A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999"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13866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51E007-6AAD-852E-1296-DFE8B6DABE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750F69D-3531-F684-9256-693D6D7B746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252" y="0"/>
            <a:ext cx="7537268" cy="10334086"/>
            <a:chOff x="52252" y="0"/>
            <a:chExt cx="7537268" cy="103340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651AFCA-47B0-3E87-1FD9-44924C255F3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  <a:latin typeface="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44E0AE59-99F0-B8D1-6367-0308C26C087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7705CC-7761-86E4-042F-463C543093F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fld id="{CE78D7F6-8159-8F42-B1F1-C0AFAB01CA82}" type="slidenum">
                <a:rPr lang="en-US" sz="1999" smtClean="0">
                  <a:solidFill>
                    <a:schemeClr val="bg1"/>
                  </a:solidFill>
                  <a:latin typeface=""/>
                </a:rPr>
                <a:t>2</a:t>
              </a:fld>
              <a:endParaRPr lang="en-US" sz="1999" dirty="0">
                <a:solidFill>
                  <a:schemeClr val="bg1"/>
                </a:solidFill>
                <a:latin typeface="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45F16BF-05DC-9C37-17E1-0D2DD5932DC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252" y="0"/>
              <a:ext cx="3474720" cy="246888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  <a:latin typeface="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68775501-FAF9-91A6-12E0-80D419880AF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860071" y="461928"/>
            <a:ext cx="3429000" cy="3657600"/>
          </a:xfrm>
          <a:prstGeom prst="rect">
            <a:avLst/>
          </a:prstGeom>
          <a:solidFill>
            <a:srgbClr val="C4A15F"/>
          </a:solidFill>
          <a:ln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latin typeface=""/>
            </a:endParaRPr>
          </a:p>
        </p:txBody>
      </p:sp>
      <p:pic>
        <p:nvPicPr>
          <p:cNvPr id="34" name="Picture 33" descr="Person on busy street">
            <a:extLst>
              <a:ext uri="{FF2B5EF4-FFF2-40B4-BE49-F238E27FC236}">
                <a16:creationId xmlns:a16="http://schemas.microsoft.com/office/drawing/2014/main" id="{E784C585-2D29-1596-E6D8-284BC6BE1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1" y="482569"/>
            <a:ext cx="3310894" cy="3636958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FE145EB-7134-E374-77E8-C846CE5FA025}"/>
              </a:ext>
            </a:extLst>
          </p:cNvPr>
          <p:cNvSpPr txBox="1"/>
          <p:nvPr/>
        </p:nvSpPr>
        <p:spPr>
          <a:xfrm>
            <a:off x="3932472" y="510316"/>
            <a:ext cx="33310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rgbClr val="FFFFFF"/>
                </a:solidFill>
                <a:effectLst/>
                <a:latin typeface=""/>
              </a:rPr>
              <a:t>Newsletter Highlight</a:t>
            </a:r>
            <a:endParaRPr lang="en-US" sz="2400" dirty="0">
              <a:latin typeface=""/>
            </a:endParaRPr>
          </a:p>
          <a:p>
            <a:endParaRPr lang="en-US" sz="800" b="0" i="0" dirty="0">
              <a:solidFill>
                <a:srgbClr val="FFFFFF"/>
              </a:solidFill>
              <a:effectLst/>
              <a:latin typeface=""/>
            </a:endParaRPr>
          </a:p>
          <a:p>
            <a:r>
              <a:rPr lang="en-US" sz="1200" b="0" i="0" dirty="0">
                <a:solidFill>
                  <a:srgbClr val="FFFFFF"/>
                </a:solidFill>
                <a:effectLst/>
                <a:latin typeface=""/>
              </a:rPr>
              <a:t>Our new </a:t>
            </a:r>
            <a:r>
              <a:rPr lang="en-US" sz="1200" b="0" i="0" dirty="0" err="1">
                <a:solidFill>
                  <a:srgbClr val="FFFFFF"/>
                </a:solidFill>
                <a:effectLst/>
                <a:latin typeface=""/>
              </a:rPr>
              <a:t>Jametosca</a:t>
            </a:r>
            <a:r>
              <a:rPr lang="en-US" sz="1200" b="0" i="0" dirty="0">
                <a:solidFill>
                  <a:srgbClr val="FFFFFF"/>
                </a:solidFill>
                <a:effectLst/>
                <a:latin typeface=""/>
              </a:rPr>
              <a:t> technology is now available and already receiving rave reviews from early adopters. We're excited to bring this cutting-edge technology to market and see the impact it will have in our industry. Our new </a:t>
            </a:r>
            <a:r>
              <a:rPr lang="en-US" sz="1200" b="0" i="0" dirty="0" err="1">
                <a:solidFill>
                  <a:srgbClr val="FFFFFF"/>
                </a:solidFill>
                <a:effectLst/>
                <a:latin typeface=""/>
              </a:rPr>
              <a:t>Jametosca</a:t>
            </a:r>
            <a:r>
              <a:rPr lang="en-US" sz="1200" b="0" i="0" dirty="0">
                <a:solidFill>
                  <a:srgbClr val="FFFFFF"/>
                </a:solidFill>
                <a:effectLst/>
                <a:latin typeface=""/>
              </a:rPr>
              <a:t> technology is now available and already receiving rave reviews from early adopters. We're excited to bring this cutting-edge technology to market and see the impact it will have in our industry. Our new </a:t>
            </a:r>
            <a:r>
              <a:rPr lang="en-US" sz="1200" b="0" i="0" dirty="0" err="1">
                <a:solidFill>
                  <a:srgbClr val="FFFFFF"/>
                </a:solidFill>
                <a:effectLst/>
                <a:latin typeface=""/>
              </a:rPr>
              <a:t>Jametosca</a:t>
            </a:r>
            <a:r>
              <a:rPr lang="en-US" sz="1200" b="0" i="0" dirty="0">
                <a:solidFill>
                  <a:srgbClr val="FFFFFF"/>
                </a:solidFill>
                <a:effectLst/>
                <a:latin typeface=""/>
              </a:rPr>
              <a:t> technology is now available and already receiving rave reviews from early adopters. We're excited to bring this cutting-edge technology to market and see the impact it will have in our industry. Our new </a:t>
            </a:r>
            <a:r>
              <a:rPr lang="en-US" sz="1200" b="0" i="0" dirty="0" err="1">
                <a:solidFill>
                  <a:srgbClr val="FFFFFF"/>
                </a:solidFill>
                <a:effectLst/>
                <a:latin typeface=""/>
              </a:rPr>
              <a:t>Jametosca</a:t>
            </a:r>
            <a:r>
              <a:rPr lang="en-US" sz="1200" b="0" i="0" dirty="0">
                <a:solidFill>
                  <a:srgbClr val="FFFFFF"/>
                </a:solidFill>
                <a:effectLst/>
                <a:latin typeface=""/>
              </a:rPr>
              <a:t>.</a:t>
            </a:r>
          </a:p>
          <a:p>
            <a:r>
              <a:rPr lang="en-US" sz="1200" dirty="0">
                <a:solidFill>
                  <a:srgbClr val="0B4068"/>
                </a:solidFill>
                <a:latin typeface=""/>
              </a:rPr>
              <a:t>Link: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3D89246-6DA8-D8EB-CF3C-EAA8EFB9C52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60071" y="4388315"/>
            <a:ext cx="3429000" cy="5526850"/>
            <a:chOff x="3860071" y="4388315"/>
            <a:chExt cx="3429000" cy="552685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2EC418C-5FC1-F931-CC7E-C0F5E72D0E7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60071" y="4388315"/>
              <a:ext cx="3429000" cy="5526850"/>
            </a:xfrm>
            <a:prstGeom prst="rect">
              <a:avLst/>
            </a:prstGeom>
            <a:solidFill>
              <a:srgbClr val="0B4068"/>
            </a:solidFill>
            <a:ln cap="rnd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round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00" dirty="0">
                <a:solidFill>
                  <a:srgbClr val="0B4068"/>
                </a:solidFill>
                <a:highlight>
                  <a:srgbClr val="FF00FF"/>
                </a:highlight>
                <a:latin typeface=""/>
              </a:endParaRPr>
            </a:p>
          </p:txBody>
        </p:sp>
        <p:pic>
          <p:nvPicPr>
            <p:cNvPr id="48" name="Picture 47" descr="Icebergs">
              <a:extLst>
                <a:ext uri="{FF2B5EF4-FFF2-40B4-BE49-F238E27FC236}">
                  <a16:creationId xmlns:a16="http://schemas.microsoft.com/office/drawing/2014/main" id="{1758E305-7E12-6708-2123-9C7ADDC4305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76647" y="4973076"/>
              <a:ext cx="2995847" cy="2052746"/>
            </a:xfrm>
            <a:prstGeom prst="rect">
              <a:avLst/>
            </a:prstGeom>
            <a:effectLst>
              <a:softEdge rad="50800"/>
            </a:effectLst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9508924-3D0E-7734-7FD2-4A5EB23A2B4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212280" y="4388315"/>
              <a:ext cx="275022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"/>
                </a:rPr>
                <a:t>Inside The Issues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D16D8DB-3264-D54C-1D97-8C05F9F7577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036742" y="7092428"/>
              <a:ext cx="3035752" cy="25160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050" dirty="0">
                  <a:solidFill>
                    <a:schemeClr val="bg1"/>
                  </a:solidFill>
                  <a:latin typeface=""/>
                </a:rPr>
                <a:t>Our company is committed to giving back to the community. This month, we have partnered with The </a:t>
              </a:r>
              <a:r>
                <a:rPr lang="en-US" sz="1050" dirty="0" err="1">
                  <a:solidFill>
                    <a:schemeClr val="bg1"/>
                  </a:solidFill>
                  <a:latin typeface=""/>
                </a:rPr>
                <a:t>Jamet</a:t>
              </a:r>
              <a:r>
                <a:rPr lang="en-US" sz="1050" dirty="0">
                  <a:solidFill>
                    <a:schemeClr val="bg1"/>
                  </a:solidFill>
                  <a:latin typeface=""/>
                </a:rPr>
                <a:t> Organization to volunteer &amp; support their mission. We encourage our employees to get involved ss make a difference in the community. Our company is committed to giving back to the community. This month, we have partnered with The </a:t>
              </a:r>
              <a:r>
                <a:rPr lang="en-US" sz="1050" dirty="0" err="1">
                  <a:solidFill>
                    <a:schemeClr val="bg1"/>
                  </a:solidFill>
                  <a:latin typeface=""/>
                </a:rPr>
                <a:t>Jamet</a:t>
              </a:r>
              <a:r>
                <a:rPr lang="en-US" sz="1050" dirty="0">
                  <a:solidFill>
                    <a:schemeClr val="bg1"/>
                  </a:solidFill>
                  <a:latin typeface=""/>
                </a:rPr>
                <a:t> Organization to volunteer &amp; support their mission. We encourage our employees to get involved and make a difference in the community. </a:t>
              </a:r>
              <a:r>
                <a:rPr lang="en-US" sz="1050" dirty="0">
                  <a:solidFill>
                    <a:schemeClr val="bg1"/>
                  </a:solidFill>
                  <a:latin typeface=""/>
                  <a:cs typeface="Calibri" panose="020F0502020204030204" pitchFamily="34" charset="0"/>
                </a:rPr>
                <a:t>We are pleased to announce that we have secured funding for the opening of a new branch in City X. We are excited to bring our services and products to the City X market and to grow our p</a:t>
              </a:r>
              <a:endParaRPr lang="en-US" sz="1050" dirty="0">
                <a:solidFill>
                  <a:schemeClr val="bg1"/>
                </a:solidFill>
                <a:latin typeface="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A048D1A-24BC-81F7-B538-C430CE6F2A4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73779" y="4354942"/>
            <a:ext cx="3553092" cy="4293684"/>
            <a:chOff x="273779" y="4354942"/>
            <a:chExt cx="3553092" cy="429368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901E89A-982F-6245-920E-7E5399E0864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44143" y="4354942"/>
              <a:ext cx="329782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"/>
                </a:rPr>
                <a:t>Inside The Issues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C900655-8B2F-A169-235C-B02F17EDED0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8685" y="4763665"/>
              <a:ext cx="3468186" cy="18312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30" dirty="0">
                  <a:latin typeface=""/>
                </a:rPr>
                <a:t>Our company is committed to giving back to the community. This month, we have partnered with The </a:t>
              </a:r>
              <a:r>
                <a:rPr lang="en-US" sz="1130" dirty="0" err="1">
                  <a:latin typeface=""/>
                </a:rPr>
                <a:t>Jamet</a:t>
              </a:r>
              <a:r>
                <a:rPr lang="en-US" sz="1130" dirty="0">
                  <a:latin typeface=""/>
                </a:rPr>
                <a:t> Organization to volunteer &amp; support their mission. We encourage our employees to get involved and make a difference in the community. Our company is committed to giving back to the community. This month, we have partnered with The </a:t>
              </a:r>
              <a:r>
                <a:rPr lang="en-US" sz="1130" dirty="0" err="1">
                  <a:latin typeface=""/>
                </a:rPr>
                <a:t>Jamet</a:t>
              </a:r>
              <a:r>
                <a:rPr lang="en-US" sz="1130" dirty="0">
                  <a:latin typeface=""/>
                </a:rPr>
                <a:t> Organization to volunteer &amp; support their mission. We encourage our employees to get involved and make a difference in the community.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B60C24D5-67EB-46C8-01DB-A476D0A1A36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8685" y="6679881"/>
              <a:ext cx="1824992" cy="47265"/>
            </a:xfrm>
            <a:prstGeom prst="round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90FBC61-7F45-87CF-C0CA-2C5AA4CC314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73779" y="6817355"/>
              <a:ext cx="3468186" cy="18312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30" dirty="0">
                  <a:latin typeface=""/>
                </a:rPr>
                <a:t>Our company is committed to giving back to the community. This month, we have partnered with The </a:t>
              </a:r>
              <a:r>
                <a:rPr lang="en-US" sz="1130" dirty="0" err="1">
                  <a:latin typeface=""/>
                </a:rPr>
                <a:t>Jamet</a:t>
              </a:r>
              <a:r>
                <a:rPr lang="en-US" sz="1130" dirty="0">
                  <a:latin typeface=""/>
                </a:rPr>
                <a:t> Organization to volunteer &amp; support their mission. We encourage our employees to get involved and make a difference in the community. Our company is committed to giving back to the community. This month, we have partnered with The </a:t>
              </a:r>
              <a:r>
                <a:rPr lang="en-US" sz="1130" dirty="0" err="1">
                  <a:latin typeface=""/>
                </a:rPr>
                <a:t>Jamet</a:t>
              </a:r>
              <a:r>
                <a:rPr lang="en-US" sz="1130" dirty="0">
                  <a:latin typeface=""/>
                </a:rPr>
                <a:t> Organization to volunteer &amp; support their mission. We encourage our employees to get involved and make a difference in the community.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C6602B6D-34A9-2901-9F8F-79439EB5CF3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053091" y="9583885"/>
            <a:ext cx="5084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4A15F"/>
                </a:solidFill>
                <a:latin typeface=""/>
              </a:rPr>
              <a:t>Link: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0A104CB-72CC-B975-ADB2-8E3061765AC7}"/>
              </a:ext>
            </a:extLst>
          </p:cNvPr>
          <p:cNvSpPr txBox="1"/>
          <p:nvPr/>
        </p:nvSpPr>
        <p:spPr>
          <a:xfrm>
            <a:off x="273779" y="8591101"/>
            <a:ext cx="508473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4A15F"/>
                </a:solidFill>
                <a:latin typeface=""/>
              </a:rPr>
              <a:t>Link: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C430F9F-26D6-4F2A-13E2-3C1410BF4DA7}"/>
              </a:ext>
            </a:extLst>
          </p:cNvPr>
          <p:cNvSpPr txBox="1"/>
          <p:nvPr/>
        </p:nvSpPr>
        <p:spPr>
          <a:xfrm>
            <a:off x="438519" y="9877793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Article</a:t>
            </a:r>
          </a:p>
        </p:txBody>
      </p:sp>
    </p:spTree>
    <p:extLst>
      <p:ext uri="{BB962C8B-B14F-4D97-AF65-F5344CB8AC3E}">
        <p14:creationId xmlns:p14="http://schemas.microsoft.com/office/powerpoint/2010/main" val="2713444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477252-1535-370B-E5FD-31C99193B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7A60821-743F-821F-9075-78A3B7A054A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252" y="0"/>
            <a:ext cx="7537268" cy="10334086"/>
            <a:chOff x="52252" y="0"/>
            <a:chExt cx="7537268" cy="103340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37B60D3B-4380-0F09-1422-0A06D9A3CBB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  <a:latin typeface="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4D8721C5-FA69-D736-EF30-71D3A98552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426DA07-6F0D-F103-44A2-1621E6F6B14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fld id="{CE78D7F6-8159-8F42-B1F1-C0AFAB01CA82}" type="slidenum">
                <a:rPr lang="en-US" sz="1999" smtClean="0">
                  <a:solidFill>
                    <a:schemeClr val="bg1"/>
                  </a:solidFill>
                  <a:latin typeface=""/>
                </a:rPr>
                <a:t>3</a:t>
              </a:fld>
              <a:endParaRPr lang="en-US" sz="1999" dirty="0">
                <a:solidFill>
                  <a:schemeClr val="bg1"/>
                </a:solidFill>
                <a:latin typeface="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E67C524-0593-3844-ED6E-05E8D3041E02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2252" y="0"/>
              <a:ext cx="3304899" cy="246888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  <a:latin typeface=""/>
              </a:endParaRPr>
            </a:p>
          </p:txBody>
        </p:sp>
      </p:grpSp>
      <p:pic>
        <p:nvPicPr>
          <p:cNvPr id="9" name="Picture 8" descr="Person on busy street">
            <a:extLst>
              <a:ext uri="{FF2B5EF4-FFF2-40B4-BE49-F238E27FC236}">
                <a16:creationId xmlns:a16="http://schemas.microsoft.com/office/drawing/2014/main" id="{E3224FE0-E260-5B5B-EBA7-51D01E98169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71" y="482568"/>
            <a:ext cx="2926079" cy="3586411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16" name="Picture 15" descr="Person on busy street">
            <a:extLst>
              <a:ext uri="{FF2B5EF4-FFF2-40B4-BE49-F238E27FC236}">
                <a16:creationId xmlns:a16="http://schemas.microsoft.com/office/drawing/2014/main" id="{B100195A-FF2E-68B8-BF89-EAF733244892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93" y="7482421"/>
            <a:ext cx="2926080" cy="192024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4A0F2EF-C041-45E3-8954-F726B73EC78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20105" y="4097104"/>
            <a:ext cx="2926080" cy="3367076"/>
          </a:xfrm>
          <a:prstGeom prst="rect">
            <a:avLst/>
          </a:prstGeom>
          <a:solidFill>
            <a:srgbClr val="C4A15F"/>
          </a:solidFill>
          <a:effectLst>
            <a:softEdge rad="50800"/>
          </a:effectLst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chemeClr val="bg1"/>
                </a:solidFill>
                <a:latin typeface=""/>
              </a:rPr>
              <a:t>Inside The Issues</a:t>
            </a:r>
          </a:p>
          <a:p>
            <a:pPr algn="just"/>
            <a:endParaRPr lang="en-US" sz="800" dirty="0">
              <a:solidFill>
                <a:schemeClr val="bg1"/>
              </a:solidFill>
              <a:latin typeface=""/>
            </a:endParaRPr>
          </a:p>
          <a:p>
            <a:pPr algn="just"/>
            <a:r>
              <a:rPr lang="en-US" sz="1130" dirty="0">
                <a:solidFill>
                  <a:schemeClr val="bg1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Jamet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Jamet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Organization to volunteer &amp; support their mission. We encourage our employees to get involved and make a difference in the community. n to volunteer &amp; support their mission. We encourage our employees to get involved and make a difference in the community. </a:t>
            </a:r>
          </a:p>
          <a:p>
            <a:pPr algn="just"/>
            <a:r>
              <a:rPr lang="en-US" sz="1130" dirty="0">
                <a:solidFill>
                  <a:schemeClr val="bg1"/>
                </a:solidFill>
                <a:latin typeface=""/>
              </a:rPr>
              <a:t>Link: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D6EDD83-7F44-3DDA-5334-5102BE635B4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37625" y="506666"/>
            <a:ext cx="3866609" cy="4174989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B4068"/>
                </a:solidFill>
                <a:latin typeface=""/>
              </a:rPr>
              <a:t>Inside The Issues</a:t>
            </a:r>
          </a:p>
          <a:p>
            <a:endParaRPr lang="en-US" sz="80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Link: </a:t>
            </a:r>
          </a:p>
        </p:txBody>
      </p:sp>
      <p:pic>
        <p:nvPicPr>
          <p:cNvPr id="28" name="Picture 27" descr="Person on busy street">
            <a:extLst>
              <a:ext uri="{FF2B5EF4-FFF2-40B4-BE49-F238E27FC236}">
                <a16:creationId xmlns:a16="http://schemas.microsoft.com/office/drawing/2014/main" id="{63383465-5120-BAB8-A496-9AAE3F63FDE0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7625" y="4715271"/>
            <a:ext cx="3866610" cy="192024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AEE1C9C-0883-2E6D-2B4F-B2A7CDD0A98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437624" y="6693860"/>
            <a:ext cx="3866609" cy="3243965"/>
          </a:xfrm>
          <a:prstGeom prst="rect">
            <a:avLst/>
          </a:prstGeom>
          <a:solidFill>
            <a:srgbClr val="0B4068"/>
          </a:solidFill>
          <a:effectLst>
            <a:softEdge rad="63500"/>
          </a:effectLst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"/>
              </a:rPr>
              <a:t>Inside The Issues</a:t>
            </a:r>
          </a:p>
          <a:p>
            <a:endParaRPr lang="en-US" sz="800" dirty="0">
              <a:solidFill>
                <a:schemeClr val="bg1"/>
              </a:solidFill>
              <a:latin typeface=""/>
            </a:endParaRPr>
          </a:p>
          <a:p>
            <a:r>
              <a:rPr lang="en-US" sz="1130" dirty="0">
                <a:solidFill>
                  <a:schemeClr val="bg1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Jamet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Jamet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r>
              <a:rPr lang="en-US" sz="1130" dirty="0">
                <a:solidFill>
                  <a:schemeClr val="bg1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Jamet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Organization to volunteer &amp; support their mission. We encourage our employees to get involved and make a This month, we have </a:t>
            </a:r>
            <a:r>
              <a:rPr lang="en-US" sz="1130" dirty="0" err="1">
                <a:solidFill>
                  <a:schemeClr val="bg1"/>
                </a:solidFill>
                <a:latin typeface=""/>
              </a:rPr>
              <a:t>partdifference</a:t>
            </a:r>
            <a:r>
              <a:rPr lang="en-US" sz="1130" dirty="0">
                <a:solidFill>
                  <a:schemeClr val="bg1"/>
                </a:solidFill>
                <a:latin typeface=""/>
              </a:rPr>
              <a:t> in the community.</a:t>
            </a:r>
          </a:p>
          <a:p>
            <a:r>
              <a:rPr lang="en-US" sz="1130" dirty="0">
                <a:solidFill>
                  <a:schemeClr val="bg1"/>
                </a:solidFill>
                <a:latin typeface=""/>
              </a:rPr>
              <a:t>Link: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8ADDEC-5FDF-B2A2-3372-43A207B9E031}"/>
              </a:ext>
            </a:extLst>
          </p:cNvPr>
          <p:cNvSpPr txBox="1"/>
          <p:nvPr/>
        </p:nvSpPr>
        <p:spPr>
          <a:xfrm>
            <a:off x="438519" y="9877793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Coding</a:t>
            </a:r>
          </a:p>
        </p:txBody>
      </p:sp>
    </p:spTree>
    <p:extLst>
      <p:ext uri="{BB962C8B-B14F-4D97-AF65-F5344CB8AC3E}">
        <p14:creationId xmlns:p14="http://schemas.microsoft.com/office/powerpoint/2010/main" val="11739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0D010E-1DA1-FBC6-E78D-8C10C8901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B0562AF-07A3-6EA6-6DD9-301334D07421}"/>
              </a:ext>
            </a:extLst>
          </p:cNvPr>
          <p:cNvGrpSpPr>
            <a:grpSpLocks/>
          </p:cNvGrpSpPr>
          <p:nvPr/>
        </p:nvGrpSpPr>
        <p:grpSpPr>
          <a:xfrm>
            <a:off x="60318" y="9132"/>
            <a:ext cx="7638340" cy="10334086"/>
            <a:chOff x="52252" y="0"/>
            <a:chExt cx="7638340" cy="103340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56FC3961-1EF6-2154-723D-BA6100579A1C}"/>
                </a:ext>
              </a:extLst>
            </p:cNvPr>
            <p:cNvSpPr>
              <a:spLocks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  <a:latin typeface="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2C5576EB-851C-C58C-5EB7-5D5DD7C80410}"/>
                </a:ext>
              </a:extLst>
            </p:cNvPr>
            <p:cNvSpPr>
              <a:spLocks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ECA225B-ADD3-DA02-8C22-8B5A57CA6599}"/>
                </a:ext>
              </a:extLst>
            </p:cNvPr>
            <p:cNvSpPr txBox="1">
              <a:spLocks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fld id="{CE78D7F6-8159-8F42-B1F1-C0AFAB01CA82}" type="slidenum">
                <a:rPr lang="en-US" sz="1999" smtClean="0">
                  <a:solidFill>
                    <a:schemeClr val="bg1"/>
                  </a:solidFill>
                  <a:latin typeface=""/>
                </a:rPr>
                <a:t>4</a:t>
              </a:fld>
              <a:endParaRPr lang="en-US" sz="1999" dirty="0">
                <a:solidFill>
                  <a:schemeClr val="bg1"/>
                </a:solidFill>
                <a:latin typeface="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BC337EB-B73C-F824-1F35-CC36AB811988}"/>
                </a:ext>
              </a:extLst>
            </p:cNvPr>
            <p:cNvSpPr>
              <a:spLocks/>
            </p:cNvSpPr>
            <p:nvPr/>
          </p:nvSpPr>
          <p:spPr>
            <a:xfrm>
              <a:off x="52252" y="0"/>
              <a:ext cx="7638340" cy="246888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  <a:latin typeface=""/>
              </a:endParaRPr>
            </a:p>
          </p:txBody>
        </p:sp>
      </p:grpSp>
      <p:pic>
        <p:nvPicPr>
          <p:cNvPr id="9" name="Picture 8" descr="Person on busy street">
            <a:extLst>
              <a:ext uri="{FF2B5EF4-FFF2-40B4-BE49-F238E27FC236}">
                <a16:creationId xmlns:a16="http://schemas.microsoft.com/office/drawing/2014/main" id="{E123B3EE-C691-6D34-6D74-E4E284208914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13" y="502103"/>
            <a:ext cx="3003677" cy="3649979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400000" scaled="0"/>
            </a:gradFill>
          </a:ln>
          <a:effectLst>
            <a:softEdge rad="76200"/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7B27CB3-3AA0-A2FF-9313-BBAFCE8E42E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18014" y="4297597"/>
            <a:ext cx="3292458" cy="4758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B4068"/>
                </a:solidFill>
                <a:latin typeface=""/>
              </a:rPr>
              <a:t>Inside The Issues</a:t>
            </a:r>
          </a:p>
          <a:p>
            <a:endParaRPr lang="en-US" sz="80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53D805-D6A5-5F3F-03A8-F0DEF1B26825}"/>
              </a:ext>
            </a:extLst>
          </p:cNvPr>
          <p:cNvSpPr txBox="1"/>
          <p:nvPr/>
        </p:nvSpPr>
        <p:spPr>
          <a:xfrm>
            <a:off x="438519" y="9877793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C9D7BD-11EF-7E64-2204-2A2BCADB053B}"/>
              </a:ext>
            </a:extLst>
          </p:cNvPr>
          <p:cNvSpPr txBox="1">
            <a:spLocks/>
          </p:cNvSpPr>
          <p:nvPr/>
        </p:nvSpPr>
        <p:spPr>
          <a:xfrm>
            <a:off x="3756291" y="1846272"/>
            <a:ext cx="3552395" cy="8091446"/>
          </a:xfrm>
          <a:prstGeom prst="rect">
            <a:avLst/>
          </a:prstGeom>
          <a:solidFill>
            <a:srgbClr val="F6F6E9"/>
          </a:solidFill>
          <a:effectLst>
            <a:softEdge rad="63500"/>
          </a:effectLst>
        </p:spPr>
        <p:txBody>
          <a:bodyPr wrap="square">
            <a:spAutoFit/>
          </a:bodyPr>
          <a:lstStyle/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Link: </a:t>
            </a:r>
          </a:p>
        </p:txBody>
      </p:sp>
    </p:spTree>
    <p:extLst>
      <p:ext uri="{BB962C8B-B14F-4D97-AF65-F5344CB8AC3E}">
        <p14:creationId xmlns:p14="http://schemas.microsoft.com/office/powerpoint/2010/main" val="227269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E568B9-61BB-AF2B-526A-0B83ACE9A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5598E6-EE0D-11F7-11A2-C4F997CC363C}"/>
              </a:ext>
            </a:extLst>
          </p:cNvPr>
          <p:cNvGrpSpPr>
            <a:grpSpLocks/>
          </p:cNvGrpSpPr>
          <p:nvPr/>
        </p:nvGrpSpPr>
        <p:grpSpPr>
          <a:xfrm>
            <a:off x="60318" y="9132"/>
            <a:ext cx="7638340" cy="10334086"/>
            <a:chOff x="52252" y="0"/>
            <a:chExt cx="7638340" cy="103340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087D65C8-54F9-E468-C739-1D01BDA7B98B}"/>
                </a:ext>
              </a:extLst>
            </p:cNvPr>
            <p:cNvSpPr>
              <a:spLocks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  <a:latin typeface="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C905914-7ABB-4387-1148-D2C0CF71FF2A}"/>
                </a:ext>
              </a:extLst>
            </p:cNvPr>
            <p:cNvSpPr>
              <a:spLocks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27EFB2D-10B7-83BC-C156-05ADD4C3824D}"/>
                </a:ext>
              </a:extLst>
            </p:cNvPr>
            <p:cNvSpPr txBox="1">
              <a:spLocks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fld id="{CE78D7F6-8159-8F42-B1F1-C0AFAB01CA82}" type="slidenum">
                <a:rPr lang="en-US" sz="1999" smtClean="0">
                  <a:solidFill>
                    <a:schemeClr val="bg1"/>
                  </a:solidFill>
                  <a:latin typeface=""/>
                </a:rPr>
                <a:t>5</a:t>
              </a:fld>
              <a:endParaRPr lang="en-US" sz="1999" dirty="0">
                <a:solidFill>
                  <a:schemeClr val="bg1"/>
                </a:solidFill>
                <a:latin typeface="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4988C1F-EC3D-D114-7060-991703FB7C2E}"/>
                </a:ext>
              </a:extLst>
            </p:cNvPr>
            <p:cNvSpPr>
              <a:spLocks/>
            </p:cNvSpPr>
            <p:nvPr/>
          </p:nvSpPr>
          <p:spPr>
            <a:xfrm>
              <a:off x="52252" y="0"/>
              <a:ext cx="7638340" cy="246888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  <a:latin typeface="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EC4616B-7BAD-7CC5-F0E8-E229EE3DF8D4}"/>
              </a:ext>
            </a:extLst>
          </p:cNvPr>
          <p:cNvSpPr txBox="1">
            <a:spLocks/>
          </p:cNvSpPr>
          <p:nvPr/>
        </p:nvSpPr>
        <p:spPr>
          <a:xfrm>
            <a:off x="418014" y="4297597"/>
            <a:ext cx="3292458" cy="4584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B4068"/>
                </a:solidFill>
                <a:latin typeface=""/>
              </a:rPr>
              <a:t>Inside The Issues</a:t>
            </a:r>
          </a:p>
          <a:p>
            <a:endParaRPr lang="en-US" sz="80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8AA349A-D5B5-2206-2274-0A0CC7D606CB}"/>
              </a:ext>
            </a:extLst>
          </p:cNvPr>
          <p:cNvSpPr txBox="1"/>
          <p:nvPr/>
        </p:nvSpPr>
        <p:spPr>
          <a:xfrm>
            <a:off x="438519" y="9877793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F5241D-B4BC-0036-3470-360363BFCEEE}"/>
              </a:ext>
            </a:extLst>
          </p:cNvPr>
          <p:cNvSpPr txBox="1">
            <a:spLocks/>
          </p:cNvSpPr>
          <p:nvPr/>
        </p:nvSpPr>
        <p:spPr>
          <a:xfrm>
            <a:off x="3710472" y="4297597"/>
            <a:ext cx="3552395" cy="5656933"/>
          </a:xfrm>
          <a:prstGeom prst="rect">
            <a:avLst/>
          </a:prstGeom>
          <a:solidFill>
            <a:srgbClr val="F6F6E9"/>
          </a:solidFill>
        </p:spPr>
        <p:txBody>
          <a:bodyPr wrap="square">
            <a:spAutoFit/>
          </a:bodyPr>
          <a:lstStyle/>
          <a:p>
            <a:r>
              <a:rPr lang="en-US" sz="1130" dirty="0">
                <a:solidFill>
                  <a:srgbClr val="0B4068"/>
                </a:solidFill>
                <a:latin typeface=""/>
              </a:rPr>
              <a:t>involved and make a difference in the community.</a:t>
            </a: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Link:</a:t>
            </a:r>
          </a:p>
        </p:txBody>
      </p:sp>
      <p:pic>
        <p:nvPicPr>
          <p:cNvPr id="4" name="Picture 3" descr="Person on busy street">
            <a:extLst>
              <a:ext uri="{FF2B5EF4-FFF2-40B4-BE49-F238E27FC236}">
                <a16:creationId xmlns:a16="http://schemas.microsoft.com/office/drawing/2014/main" id="{ED45D4B5-96F8-D0DD-3431-51113A523B4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38519" y="462181"/>
            <a:ext cx="6824348" cy="373640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89290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52DBAE-C043-AB46-4912-B1A9E661C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DF2E6C1-EF1E-2622-9E08-D7A9CA487000}"/>
              </a:ext>
            </a:extLst>
          </p:cNvPr>
          <p:cNvGrpSpPr>
            <a:grpSpLocks/>
          </p:cNvGrpSpPr>
          <p:nvPr/>
        </p:nvGrpSpPr>
        <p:grpSpPr>
          <a:xfrm>
            <a:off x="60318" y="9132"/>
            <a:ext cx="7638340" cy="10334086"/>
            <a:chOff x="52252" y="0"/>
            <a:chExt cx="7638340" cy="10334086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ABD6C7F8-E33F-03AC-7F65-332E8CA5D469}"/>
                </a:ext>
              </a:extLst>
            </p:cNvPr>
            <p:cNvSpPr>
              <a:spLocks/>
            </p:cNvSpPr>
            <p:nvPr/>
          </p:nvSpPr>
          <p:spPr>
            <a:xfrm>
              <a:off x="182880" y="8871046"/>
              <a:ext cx="7406640" cy="1463040"/>
            </a:xfrm>
            <a:prstGeom prst="roundRect">
              <a:avLst/>
            </a:prstGeom>
            <a:solidFill>
              <a:srgbClr val="C4A15F"/>
            </a:solidFill>
            <a:ln>
              <a:gradFill>
                <a:gsLst>
                  <a:gs pos="0">
                    <a:schemeClr val="accent1">
                      <a:lumMod val="0"/>
                      <a:lumOff val="100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solidFill>
                  <a:srgbClr val="C4A15F"/>
                </a:solidFill>
                <a:latin typeface="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D1FDBCE1-F733-E9C6-53C8-3520DF372B20}"/>
                </a:ext>
              </a:extLst>
            </p:cNvPr>
            <p:cNvSpPr>
              <a:spLocks/>
            </p:cNvSpPr>
            <p:nvPr/>
          </p:nvSpPr>
          <p:spPr>
            <a:xfrm>
              <a:off x="182880" y="9722385"/>
              <a:ext cx="1824992" cy="47265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>
                <a:latin typeface="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E277448-B714-0DE5-4579-22578D8DD5C0}"/>
                </a:ext>
              </a:extLst>
            </p:cNvPr>
            <p:cNvSpPr txBox="1">
              <a:spLocks/>
            </p:cNvSpPr>
            <p:nvPr/>
          </p:nvSpPr>
          <p:spPr>
            <a:xfrm>
              <a:off x="1794950" y="9515184"/>
              <a:ext cx="1181650" cy="3999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fld id="{CE78D7F6-8159-8F42-B1F1-C0AFAB01CA82}" type="slidenum">
                <a:rPr lang="en-US" sz="1999" smtClean="0">
                  <a:solidFill>
                    <a:schemeClr val="bg1"/>
                  </a:solidFill>
                  <a:latin typeface=""/>
                </a:rPr>
                <a:t>6</a:t>
              </a:fld>
              <a:endParaRPr lang="en-US" sz="1999" dirty="0">
                <a:solidFill>
                  <a:schemeClr val="bg1"/>
                </a:solidFill>
                <a:latin typeface="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55E7D96-B859-5BED-1067-906262D889D2}"/>
                </a:ext>
              </a:extLst>
            </p:cNvPr>
            <p:cNvSpPr>
              <a:spLocks/>
            </p:cNvSpPr>
            <p:nvPr/>
          </p:nvSpPr>
          <p:spPr>
            <a:xfrm>
              <a:off x="52252" y="0"/>
              <a:ext cx="7638340" cy="2468880"/>
            </a:xfrm>
            <a:prstGeom prst="rect">
              <a:avLst/>
            </a:prstGeom>
            <a:solidFill>
              <a:srgbClr val="0B4068"/>
            </a:solidFill>
            <a:ln>
              <a:solidFill>
                <a:srgbClr val="0048AA"/>
              </a:solidFill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999" dirty="0">
                <a:highlight>
                  <a:srgbClr val="0B4068"/>
                </a:highlight>
                <a:latin typeface=""/>
              </a:endParaRPr>
            </a:p>
          </p:txBody>
        </p:sp>
      </p:grpSp>
      <p:pic>
        <p:nvPicPr>
          <p:cNvPr id="9" name="Picture 8" descr="Person on busy street">
            <a:extLst>
              <a:ext uri="{FF2B5EF4-FFF2-40B4-BE49-F238E27FC236}">
                <a16:creationId xmlns:a16="http://schemas.microsoft.com/office/drawing/2014/main" id="{67323854-ED81-AAA6-F1C7-0E6F8C758EE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63712" y="502103"/>
            <a:ext cx="3246759" cy="3649979"/>
          </a:xfrm>
          <a:prstGeom prst="rect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2400000" scaled="0"/>
            </a:gradFill>
          </a:ln>
          <a:effectLst>
            <a:softEdge rad="76200"/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A4591AF-EFE0-3549-4973-2DB9BFC28AF3}"/>
              </a:ext>
            </a:extLst>
          </p:cNvPr>
          <p:cNvSpPr txBox="1">
            <a:spLocks/>
          </p:cNvSpPr>
          <p:nvPr/>
        </p:nvSpPr>
        <p:spPr>
          <a:xfrm>
            <a:off x="418014" y="4297597"/>
            <a:ext cx="3246759" cy="47582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B4068"/>
                </a:solidFill>
                <a:latin typeface=""/>
              </a:rPr>
              <a:t>Inside The Issues</a:t>
            </a:r>
          </a:p>
          <a:p>
            <a:endParaRPr lang="en-US" sz="80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430F9F9-216F-3C42-89C3-8520A1990304}"/>
              </a:ext>
            </a:extLst>
          </p:cNvPr>
          <p:cNvSpPr txBox="1"/>
          <p:nvPr/>
        </p:nvSpPr>
        <p:spPr>
          <a:xfrm>
            <a:off x="438519" y="9877793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Reading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4394A-D47A-B520-6776-AEB69AC321D7}"/>
              </a:ext>
            </a:extLst>
          </p:cNvPr>
          <p:cNvSpPr txBox="1">
            <a:spLocks/>
          </p:cNvSpPr>
          <p:nvPr/>
        </p:nvSpPr>
        <p:spPr>
          <a:xfrm>
            <a:off x="3756170" y="4618968"/>
            <a:ext cx="3506697" cy="5309146"/>
          </a:xfrm>
          <a:prstGeom prst="rect">
            <a:avLst/>
          </a:prstGeom>
          <a:solidFill>
            <a:srgbClr val="F6F6E9"/>
          </a:solidFill>
        </p:spPr>
        <p:txBody>
          <a:bodyPr wrap="square">
            <a:spAutoFit/>
          </a:bodyPr>
          <a:lstStyle/>
          <a:p>
            <a:r>
              <a:rPr lang="en-US" sz="1130" dirty="0">
                <a:solidFill>
                  <a:srgbClr val="0B4068"/>
                </a:solidFill>
                <a:latin typeface=""/>
              </a:rPr>
              <a:t>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 Our company is committed to giving back to the community. This month, we have partnered with The </a:t>
            </a:r>
            <a:r>
              <a:rPr lang="en-US" sz="1130" dirty="0" err="1">
                <a:solidFill>
                  <a:srgbClr val="0B4068"/>
                </a:solidFill>
                <a:latin typeface=""/>
              </a:rPr>
              <a:t>Jamet</a:t>
            </a:r>
            <a:r>
              <a:rPr lang="en-US" sz="1130" dirty="0">
                <a:solidFill>
                  <a:srgbClr val="0B4068"/>
                </a:solidFill>
                <a:latin typeface=""/>
              </a:rPr>
              <a:t> Organization to volunteer &amp; support their mission. We encourage our employees to get involved and make a difference in the community.</a:t>
            </a: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 Our company is committed to giving back to the community. This month, we have partnered wit</a:t>
            </a:r>
          </a:p>
          <a:p>
            <a:endParaRPr lang="en-US" sz="1130" dirty="0">
              <a:solidFill>
                <a:srgbClr val="0B4068"/>
              </a:solidFill>
              <a:latin typeface=""/>
            </a:endParaRPr>
          </a:p>
          <a:p>
            <a:r>
              <a:rPr lang="en-US" sz="1130" dirty="0">
                <a:solidFill>
                  <a:srgbClr val="0B4068"/>
                </a:solidFill>
                <a:latin typeface=""/>
              </a:rPr>
              <a:t>Link: </a:t>
            </a:r>
          </a:p>
        </p:txBody>
      </p:sp>
      <p:pic>
        <p:nvPicPr>
          <p:cNvPr id="4" name="Picture 3" descr="Person on busy street">
            <a:extLst>
              <a:ext uri="{FF2B5EF4-FFF2-40B4-BE49-F238E27FC236}">
                <a16:creationId xmlns:a16="http://schemas.microsoft.com/office/drawing/2014/main" id="{808C09A0-ACE7-C12D-FAD2-778F9B69267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756170" y="2588370"/>
            <a:ext cx="3506697" cy="1920240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140913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1238</TotalTime>
  <Words>2365</Words>
  <Application>Microsoft Office PowerPoint</Application>
  <PresentationFormat>Custom</PresentationFormat>
  <Paragraphs>105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Nemati</dc:creator>
  <cp:lastModifiedBy>Ali Nemati</cp:lastModifiedBy>
  <cp:revision>1</cp:revision>
  <dcterms:created xsi:type="dcterms:W3CDTF">2024-02-03T01:43:25Z</dcterms:created>
  <dcterms:modified xsi:type="dcterms:W3CDTF">2024-02-04T05:32:36Z</dcterms:modified>
</cp:coreProperties>
</file>

<file path=docProps/thumbnail.jpeg>
</file>